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57305A-48DF-8A4F-BDD6-709C26D40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Optičke iluzije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0428872-13D9-7B4B-9999-917E8E9D3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Tea antunović 8.a</a:t>
            </a:r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7B016850-379A-A74E-B6A3-4361719E4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52" y="3920207"/>
            <a:ext cx="1636125" cy="17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921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C1925-DAD5-6A4D-ACBE-65A10448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0">
                <a:effectLst/>
                <a:latin typeface="Proxima Nova"/>
              </a:rPr>
              <a:t>Baxter Harris iluzija</a:t>
            </a:r>
            <a:br>
              <a:rPr lang="hr-HR" b="1" i="0">
                <a:solidFill>
                  <a:srgbClr val="5C6B80"/>
                </a:solidFill>
                <a:effectLst/>
                <a:latin typeface="Proxima Nova"/>
              </a:rPr>
            </a:b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BBDD4F5-406F-CC4D-A65B-724566F3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Obratite pozornost na crni okvir oko slike</a:t>
            </a:r>
          </a:p>
          <a:p>
            <a:r>
              <a:rPr lang="hr-HR" b="0" i="0">
                <a:effectLst/>
                <a:latin typeface="Proxima Nova"/>
              </a:rPr>
              <a:t>On je zapravo ravan, no za sada znanstvenici nemaju objašnjenje za ovo najnovije otkriće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BEFD5F3A-3017-4246-80B2-C17EF505C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4294770"/>
            <a:ext cx="58578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1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F90BFB-FAF6-2D4B-A4D1-142B4AFC3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Kosi toranj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8958125-DC08-2444-A61F-0A4D3ADB5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latin typeface="Proxima Nova"/>
              </a:rPr>
              <a:t>Ov</a:t>
            </a:r>
            <a:r>
              <a:rPr lang="hr-HR" b="0" i="0">
                <a:effectLst/>
                <a:latin typeface="Proxima Nova"/>
              </a:rPr>
              <a:t>e dvije slike su zapravo jednake </a:t>
            </a:r>
          </a:p>
          <a:p>
            <a:r>
              <a:rPr lang="hr-HR" b="0" i="0">
                <a:effectLst/>
                <a:latin typeface="Proxima Nova"/>
              </a:rPr>
              <a:t>To što desni toranj izgleda više nagnut je samo iluzija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95D124E-4E80-8F4D-9C53-66E894E6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547" y="3359679"/>
            <a:ext cx="4047338" cy="269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2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672696-C6E4-EE49-B5A2-D1A68390F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Fasferova spirala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AB4CF2-3988-8F43-B471-5A75E1661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Iako se čini da lukovi koji se preklapaju spirale koje idu u beskonačnost, to je samo niz koncentričnih kružnica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E813A82-8606-9C45-8855-ACF98939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92" y="2687720"/>
            <a:ext cx="3488265" cy="34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2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4E1CEF-8C14-5041-BDDC-7C0297967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Plava ili zelena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08DB4D0-B08D-054C-8BBD-A0B73041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Postoji nekoliko varijacija ove iluzije no efekt je jednak</a:t>
            </a:r>
          </a:p>
          <a:p>
            <a:r>
              <a:rPr lang="hr-HR" b="0" i="0">
                <a:effectLst/>
                <a:latin typeface="Proxima Nova"/>
              </a:rPr>
              <a:t>“Plava” i “zelena” pozadina su zapravo iste boje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FDF45D8-A09F-FE40-9A21-7157CA82D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742" y="2850644"/>
            <a:ext cx="2777679" cy="277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8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92E32D-B6F4-5743-A3BD-DCC87ACD0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Hvala na pozornosti!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E87345C-3046-BE48-9E2C-F83991F92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371" y="2186535"/>
            <a:ext cx="3839258" cy="3866946"/>
          </a:xfrm>
        </p:spPr>
      </p:pic>
    </p:spTree>
    <p:extLst>
      <p:ext uri="{BB962C8B-B14F-4D97-AF65-F5344CB8AC3E}">
        <p14:creationId xmlns:p14="http://schemas.microsoft.com/office/powerpoint/2010/main" val="325969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1215AC-D879-B64D-B48E-5D928718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Što su to optičke iluzije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2D5C152-A30C-5848-84C6-969A6230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i="0">
                <a:solidFill>
                  <a:srgbClr val="202122"/>
                </a:solidFill>
                <a:effectLst/>
                <a:latin typeface="-apple-system"/>
              </a:rPr>
              <a:t>Optičke varke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ili </a:t>
            </a:r>
            <a:r>
              <a:rPr lang="hr-HR" b="1" i="0">
                <a:solidFill>
                  <a:srgbClr val="202122"/>
                </a:solidFill>
                <a:effectLst/>
                <a:latin typeface="-apple-system"/>
              </a:rPr>
              <a:t>optičke iluzije</a:t>
            </a:r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 su krivo percipirane pojave koje često mogu biti zbunjujuće</a:t>
            </a:r>
          </a:p>
          <a:p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Najčešće su optičke iluzije, ali je razlika u tome što optičke varke uključuju samo pojave koje percipiraju oči , a perceptivne uključuju sve pojave koje percipiramo </a:t>
            </a:r>
          </a:p>
          <a:p>
            <a:r>
              <a:rPr lang="hr-HR" b="0" i="0">
                <a:solidFill>
                  <a:srgbClr val="202122"/>
                </a:solidFill>
                <a:effectLst/>
                <a:latin typeface="-apple-system"/>
              </a:rPr>
              <a:t>Neke su perceptivne varke uzrokovane nesavršćenošću naših osjetila , a neke radom našeg mozga 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385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B8B3FA-441D-3844-92C0-371A01AE8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Rotirajući prstenovi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B40C1C-A531-EE4A-B8F6-A5B36E4A2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Ako se zagledate u točku koja se nalazi u sredini slike i pomaknete glavu dalje od monitora prstenovi će se početi okretati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196073F-DAA2-0A4D-B4B1-33CD5B925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083" y="2898491"/>
            <a:ext cx="2567854" cy="256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0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7909E4-9B3B-034D-B012-BE1A4E82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Hermannova rešetka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153BA5-7702-8E4D-A40F-E239DD8C4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Ovo je jedna klasična iluzija i nazvana je po Ludimaru Hermannu koji ju je otkrio 1870. godine</a:t>
            </a:r>
          </a:p>
          <a:p>
            <a:r>
              <a:rPr lang="hr-HR" b="0" i="0">
                <a:effectLst/>
                <a:latin typeface="Proxima Nova"/>
              </a:rPr>
              <a:t>Na svim mjestima gdje se sijeku bijele linije naše oči vide sive mrlje. No ako pogledate direktno na jedno od sjecišta, mrlja nestaje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FAB44B5-F4F3-5D40-A3CF-49B0C04F3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820" y="3741038"/>
            <a:ext cx="1982932" cy="198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4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892E28-3F3F-1741-9B08-3C06EBC4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Slika koja nestaje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7CADAE0-29B2-8A49-87D1-8EB4AAF4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Zagledajte se u sliku na oko pola minute bez pomicanja očiju i slika će polako početi nestajati</a:t>
            </a:r>
          </a:p>
          <a:p>
            <a:r>
              <a:rPr lang="hr-HR" b="0" i="0">
                <a:effectLst/>
                <a:latin typeface="Proxima Nova"/>
              </a:rPr>
              <a:t>Ovo je varijacija Troxler efekta koji navodi da ako fiksirate pogled na određene točke, okolna slika postepeno počinje nestajati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DC4C75FC-3983-BD4C-9EEE-672A0297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929" y="3429000"/>
            <a:ext cx="2176152" cy="273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1EC32D-AFCE-1449-85F1-1527DA08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Iluzija čudovišta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473FB65-E328-764B-84D9-457131006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Ovu iluziju možete pronaći u gotovo svakom udžbeniku psihologije na svijetu</a:t>
            </a:r>
          </a:p>
          <a:p>
            <a:r>
              <a:rPr lang="hr-HR" b="0" i="0">
                <a:effectLst/>
                <a:latin typeface="Proxima Nova"/>
              </a:rPr>
              <a:t>Dva čudovišta na ovoj slici su zapravo iste veličine</a:t>
            </a:r>
          </a:p>
          <a:p>
            <a:r>
              <a:rPr lang="hr-HR" b="0" i="0">
                <a:effectLst/>
                <a:latin typeface="Proxima Nova"/>
              </a:rPr>
              <a:t>No naš mozak automatski prilagođava slike koje su udaljenije i zbog se čini da je udaljenije čudovište veće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C8B7CF21-BEE9-0E43-96F3-2FAC022CC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06" y="3522048"/>
            <a:ext cx="1836987" cy="23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6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95C663-A611-8D42-966E-B23785EA0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Zollnervova iluzija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089C39-342E-AE4B-BDC0-858D16328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Dobila je ime po Johannu Karlu Friedrichu Zollneru i sastoji se od paralelnih linija koje baš i ne izgledaju paralelno</a:t>
            </a:r>
          </a:p>
          <a:p>
            <a:r>
              <a:rPr lang="hr-HR" b="0" i="0">
                <a:effectLst/>
                <a:latin typeface="Proxima Nova"/>
              </a:rPr>
              <a:t>No ako uzmete ravnalo uvjeriti ćete se da su ipak paralelne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82E89C9-E874-A44F-B34A-4D95BEE61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851" y="3731195"/>
            <a:ext cx="2678298" cy="18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42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FBA1FB-DB16-3741-93DA-6810ECAD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Titchenerovi krugovi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497BFFC-69E5-1242-81F6-926E009D8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0" i="0">
                <a:effectLst/>
                <a:latin typeface="Proxima Nova"/>
              </a:rPr>
              <a:t>Ovi krugovi poznati su i kao Ebbinghausova iluzija i još uvije traje rasprava u psihološkim krugovima što je točno odgovorno za ovaj efekt</a:t>
            </a:r>
          </a:p>
          <a:p>
            <a:r>
              <a:rPr lang="hr-HR">
                <a:latin typeface="Proxima Nova"/>
              </a:rPr>
              <a:t>N</a:t>
            </a:r>
            <a:r>
              <a:rPr lang="hr-HR" b="0" i="0">
                <a:effectLst/>
                <a:latin typeface="Proxima Nova"/>
              </a:rPr>
              <a:t>arančasti krug na lijevoj strani se čini manji od onoga na desnoj iako su zapravo iste veličine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87DE896D-FE8D-414B-8C52-80152303E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562" y="3741038"/>
            <a:ext cx="3952875" cy="24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4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302CC9-A016-1646-893B-5FEC10669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Rotirajuči kvadrati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D33328-50FD-2B44-B13D-D9383D04E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>
                <a:latin typeface="Proxima Nova"/>
              </a:rPr>
              <a:t>A</a:t>
            </a:r>
            <a:r>
              <a:rPr lang="hr-HR" b="0" i="0">
                <a:effectLst/>
                <a:latin typeface="Proxima Nova"/>
              </a:rPr>
              <a:t>ko prelazite pogledom preko slike primjetiti ćete da se kvadrati počinju rotirati </a:t>
            </a:r>
          </a:p>
          <a:p>
            <a:r>
              <a:rPr lang="hr-HR" b="0" i="0">
                <a:effectLst/>
                <a:latin typeface="Proxima Nova"/>
              </a:rPr>
              <a:t>No čim usmjerite pogled samo na jednu točku na slici, kvadrati se prestaju rotirati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5A5F3DBA-6EE1-C244-ADA4-528B3B73E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099" y="3198813"/>
            <a:ext cx="4141801" cy="31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61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5" baseType="lpstr">
      <vt:lpstr>Galerija</vt:lpstr>
      <vt:lpstr>Optičke iluzije</vt:lpstr>
      <vt:lpstr>Što su to optičke iluzije</vt:lpstr>
      <vt:lpstr>Rotirajući prstenovi</vt:lpstr>
      <vt:lpstr>Hermannova rešetka</vt:lpstr>
      <vt:lpstr>Slika koja nestaje</vt:lpstr>
      <vt:lpstr>Iluzija čudovišta</vt:lpstr>
      <vt:lpstr>Zollnervova iluzija</vt:lpstr>
      <vt:lpstr>Titchenerovi krugovi</vt:lpstr>
      <vt:lpstr>Rotirajuči kvadrati</vt:lpstr>
      <vt:lpstr>Baxter Harris iluzija </vt:lpstr>
      <vt:lpstr>Kosi toranj</vt:lpstr>
      <vt:lpstr>Fasferova spirala</vt:lpstr>
      <vt:lpstr>Plava ili zelena</vt:lpstr>
      <vt:lpstr>Hvala na pozornosti!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Optičke iluzije</dc:title>
  <dc:creator>TEA ANTUNOVIĆ</dc:creator>
  <cp:lastModifiedBy>TEA ANTUNOVIĆ</cp:lastModifiedBy>
  <cp:revision>1</cp:revision>
  <dcterms:created xsi:type="dcterms:W3CDTF">2020-05-27T19:40:50Z</dcterms:created>
  <dcterms:modified xsi:type="dcterms:W3CDTF">2020-05-27T20:17:06Z</dcterms:modified>
</cp:coreProperties>
</file>