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0"/>
  </p:notesMasterIdLst>
  <p:handoutMasterIdLst>
    <p:handoutMasterId r:id="rId41"/>
  </p:handoutMasterIdLst>
  <p:sldIdLst>
    <p:sldId id="427" r:id="rId2"/>
    <p:sldId id="599" r:id="rId3"/>
    <p:sldId id="430" r:id="rId4"/>
    <p:sldId id="429" r:id="rId5"/>
    <p:sldId id="432" r:id="rId6"/>
    <p:sldId id="434" r:id="rId7"/>
    <p:sldId id="435" r:id="rId8"/>
    <p:sldId id="433" r:id="rId9"/>
    <p:sldId id="436" r:id="rId10"/>
    <p:sldId id="532" r:id="rId11"/>
    <p:sldId id="431" r:id="rId12"/>
    <p:sldId id="539" r:id="rId13"/>
    <p:sldId id="437" r:id="rId14"/>
    <p:sldId id="438" r:id="rId15"/>
    <p:sldId id="569" r:id="rId16"/>
    <p:sldId id="605" r:id="rId17"/>
    <p:sldId id="606" r:id="rId18"/>
    <p:sldId id="570" r:id="rId19"/>
    <p:sldId id="622" r:id="rId20"/>
    <p:sldId id="639" r:id="rId21"/>
    <p:sldId id="625" r:id="rId22"/>
    <p:sldId id="626" r:id="rId23"/>
    <p:sldId id="629" r:id="rId24"/>
    <p:sldId id="631" r:id="rId25"/>
    <p:sldId id="640" r:id="rId26"/>
    <p:sldId id="641" r:id="rId27"/>
    <p:sldId id="642" r:id="rId28"/>
    <p:sldId id="643" r:id="rId29"/>
    <p:sldId id="644" r:id="rId30"/>
    <p:sldId id="630" r:id="rId31"/>
    <p:sldId id="646" r:id="rId32"/>
    <p:sldId id="647" r:id="rId33"/>
    <p:sldId id="648" r:id="rId34"/>
    <p:sldId id="649" r:id="rId35"/>
    <p:sldId id="650" r:id="rId36"/>
    <p:sldId id="651" r:id="rId37"/>
    <p:sldId id="595" r:id="rId38"/>
    <p:sldId id="596" r:id="rId39"/>
  </p:sldIdLst>
  <p:sldSz cx="9144000" cy="6858000" type="screen4x3"/>
  <p:notesSz cx="6791325" cy="9921875"/>
  <p:defaultTextStyle>
    <a:defPPr>
      <a:defRPr lang="hr-H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FCC00"/>
    <a:srgbClr val="FFFF00"/>
    <a:srgbClr val="FFFFC1"/>
    <a:srgbClr val="FFE6C1"/>
    <a:srgbClr val="FFDFAF"/>
    <a:srgbClr val="FFC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27102A9-8310-4765-A935-A1911B00CA55}" styleName="Svijetli stil 1 - Isticanj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il teme 1 - Isticanj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il teme 1 - Isticanj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Svijetli stil 2 - Isticanj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vijetli stil 3 - Isticanj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Srednji stil 2 - Isticanj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Srednji stil 3 - Isticanj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Srednji stil 4 - Isticanj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9" autoAdjust="0"/>
    <p:restoredTop sz="76784" autoAdjust="0"/>
  </p:normalViewPr>
  <p:slideViewPr>
    <p:cSldViewPr>
      <p:cViewPr>
        <p:scale>
          <a:sx n="63" d="100"/>
          <a:sy n="63" d="100"/>
        </p:scale>
        <p:origin x="-2050" y="-15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18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pieChart>
        <c:varyColors val="1"/>
        <c:ser>
          <c:idx val="0"/>
          <c:order val="0"/>
          <c:tx>
            <c:strRef>
              <c:f>List1!$B$1</c:f>
              <c:strCache>
                <c:ptCount val="1"/>
                <c:pt idx="0">
                  <c:v>Prodaja2</c:v>
                </c:pt>
              </c:strCache>
            </c:strRef>
          </c:tx>
          <c:dPt>
            <c:idx val="0"/>
            <c:bubble3D val="0"/>
          </c:dPt>
          <c:dPt>
            <c:idx val="1"/>
            <c:bubble3D val="0"/>
          </c:dPt>
          <c:cat>
            <c:strRef>
              <c:f>List1!$A$2:$A$3</c:f>
              <c:strCache>
                <c:ptCount val="2"/>
                <c:pt idx="0">
                  <c:v>da</c:v>
                </c:pt>
                <c:pt idx="1">
                  <c:v>ne</c:v>
                </c:pt>
              </c:strCache>
            </c:strRef>
          </c:cat>
          <c:val>
            <c:numRef>
              <c:f>List1!$B$2:$B$3</c:f>
              <c:numCache>
                <c:formatCode>General</c:formatCode>
                <c:ptCount val="2"/>
                <c:pt idx="0">
                  <c:v>84</c:v>
                </c:pt>
                <c:pt idx="1">
                  <c:v>16</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pieChart>
        <c:varyColors val="1"/>
        <c:ser>
          <c:idx val="0"/>
          <c:order val="0"/>
          <c:tx>
            <c:strRef>
              <c:f>List1!$B$1</c:f>
              <c:strCache>
                <c:ptCount val="1"/>
                <c:pt idx="0">
                  <c:v>Prodaja2</c:v>
                </c:pt>
              </c:strCache>
            </c:strRef>
          </c:tx>
          <c:dPt>
            <c:idx val="0"/>
            <c:bubble3D val="0"/>
          </c:dPt>
          <c:dPt>
            <c:idx val="1"/>
            <c:bubble3D val="0"/>
          </c:dPt>
          <c:cat>
            <c:strRef>
              <c:f>List1!$A$2:$A$3</c:f>
              <c:strCache>
                <c:ptCount val="2"/>
                <c:pt idx="0">
                  <c:v>da</c:v>
                </c:pt>
                <c:pt idx="1">
                  <c:v>ne</c:v>
                </c:pt>
              </c:strCache>
            </c:strRef>
          </c:cat>
          <c:val>
            <c:numRef>
              <c:f>List1!$B$2:$B$3</c:f>
              <c:numCache>
                <c:formatCode>General</c:formatCode>
                <c:ptCount val="2"/>
                <c:pt idx="0">
                  <c:v>93</c:v>
                </c:pt>
                <c:pt idx="1">
                  <c:v>7</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sr-Latn-R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pieChart>
        <c:varyColors val="1"/>
        <c:ser>
          <c:idx val="0"/>
          <c:order val="0"/>
          <c:tx>
            <c:strRef>
              <c:f>List1!$B$1</c:f>
              <c:strCache>
                <c:ptCount val="1"/>
                <c:pt idx="0">
                  <c:v>Prodaja2</c:v>
                </c:pt>
              </c:strCache>
            </c:strRef>
          </c:tx>
          <c:dPt>
            <c:idx val="0"/>
            <c:bubble3D val="0"/>
          </c:dPt>
          <c:dPt>
            <c:idx val="1"/>
            <c:bubble3D val="0"/>
          </c:dPt>
          <c:cat>
            <c:strRef>
              <c:f>List1!$A$2:$A$3</c:f>
              <c:strCache>
                <c:ptCount val="2"/>
                <c:pt idx="0">
                  <c:v>da</c:v>
                </c:pt>
                <c:pt idx="1">
                  <c:v>ne</c:v>
                </c:pt>
              </c:strCache>
            </c:strRef>
          </c:cat>
          <c:val>
            <c:numRef>
              <c:f>List1!$B$2:$B$3</c:f>
              <c:numCache>
                <c:formatCode>General</c:formatCode>
                <c:ptCount val="2"/>
                <c:pt idx="0">
                  <c:v>68</c:v>
                </c:pt>
                <c:pt idx="1">
                  <c:v>32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sr-Latn-R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pieChart>
        <c:varyColors val="1"/>
        <c:ser>
          <c:idx val="0"/>
          <c:order val="0"/>
          <c:tx>
            <c:strRef>
              <c:f>List1!$B$1</c:f>
              <c:strCache>
                <c:ptCount val="1"/>
                <c:pt idx="0">
                  <c:v>Prodaja2</c:v>
                </c:pt>
              </c:strCache>
            </c:strRef>
          </c:tx>
          <c:dPt>
            <c:idx val="0"/>
            <c:bubble3D val="0"/>
          </c:dPt>
          <c:dPt>
            <c:idx val="1"/>
            <c:bubble3D val="0"/>
          </c:dPt>
          <c:cat>
            <c:strRef>
              <c:f>List1!$A$2:$A$3</c:f>
              <c:strCache>
                <c:ptCount val="2"/>
                <c:pt idx="0">
                  <c:v>da</c:v>
                </c:pt>
                <c:pt idx="1">
                  <c:v>ne</c:v>
                </c:pt>
              </c:strCache>
            </c:strRef>
          </c:cat>
          <c:val>
            <c:numRef>
              <c:f>List1!$B$2:$B$3</c:f>
              <c:numCache>
                <c:formatCode>General</c:formatCode>
                <c:ptCount val="2"/>
                <c:pt idx="0">
                  <c:v>47</c:v>
                </c:pt>
                <c:pt idx="1">
                  <c:v>53</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sr-Latn-RS"/>
    </a:p>
  </c:txPr>
  <c:externalData r:id="rId1">
    <c:autoUpdate val="0"/>
  </c:externalData>
</c:chartSpace>
</file>

<file path=ppt/diagrams/_rels/data6.xml.rels><?xml version="1.0" encoding="UTF-8" standalone="yes"?>
<Relationships xmlns="http://schemas.openxmlformats.org/package/2006/relationships"><Relationship Id="rId1" Type="http://schemas.openxmlformats.org/officeDocument/2006/relationships/image" Target="../media/image21.png"/></Relationships>
</file>

<file path=ppt/diagrams/_rels/data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D5AD4-9D16-4A29-9247-A53D0AD0259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9B5C77BC-153C-4465-A37C-D4E12D0E00DD}">
      <dgm:prSet phldrT="[Tekst]" custT="1"/>
      <dgm:spPr/>
      <dgm:t>
        <a:bodyPr/>
        <a:lstStyle/>
        <a:p>
          <a:pPr algn="ctr"/>
          <a:r>
            <a:rPr lang="hr-HR" sz="1800" b="1" dirty="0" smtClean="0">
              <a:solidFill>
                <a:schemeClr val="bg1"/>
              </a:solidFill>
              <a:latin typeface="Corbel" panose="020B0503020204020204" pitchFamily="34" charset="0"/>
            </a:rPr>
            <a:t>Što je elektroničko nasilje i kako ga prepoznati</a:t>
          </a:r>
          <a:endParaRPr lang="en-GB" sz="1800" b="1" dirty="0">
            <a:solidFill>
              <a:schemeClr val="bg1"/>
            </a:solidFill>
            <a:latin typeface="Corbel" panose="020B0503020204020204" pitchFamily="34" charset="0"/>
          </a:endParaRPr>
        </a:p>
      </dgm:t>
    </dgm:pt>
    <dgm:pt modelId="{0F919C34-F6C0-4E8E-B727-3E4F966E87A7}" type="parTrans" cxnId="{9D9B2037-F59C-4C44-BCBC-33FA7C36C823}">
      <dgm:prSet/>
      <dgm:spPr/>
      <dgm:t>
        <a:bodyPr/>
        <a:lstStyle/>
        <a:p>
          <a:endParaRPr lang="en-GB"/>
        </a:p>
      </dgm:t>
    </dgm:pt>
    <dgm:pt modelId="{51F3EE7C-18CD-4318-A437-10C766914186}" type="sibTrans" cxnId="{9D9B2037-F59C-4C44-BCBC-33FA7C36C823}">
      <dgm:prSet/>
      <dgm:spPr/>
      <dgm:t>
        <a:bodyPr/>
        <a:lstStyle/>
        <a:p>
          <a:endParaRPr lang="en-GB"/>
        </a:p>
      </dgm:t>
    </dgm:pt>
    <dgm:pt modelId="{C40BE190-B98D-4866-A204-15D416288F87}">
      <dgm:prSet phldrT="[Tekst]" custT="1"/>
      <dgm:spPr/>
      <dgm:t>
        <a:bodyPr/>
        <a:lstStyle/>
        <a:p>
          <a:pPr algn="ctr"/>
          <a:r>
            <a:rPr lang="hr-HR" sz="1800" b="1" dirty="0" smtClean="0">
              <a:solidFill>
                <a:schemeClr val="bg1"/>
              </a:solidFill>
              <a:latin typeface="Corbel" panose="020B0503020204020204" pitchFamily="34" charset="0"/>
            </a:rPr>
            <a:t>Prevencija elektroničkog nasilja</a:t>
          </a:r>
          <a:endParaRPr lang="en-GB" sz="1800" b="1" dirty="0">
            <a:solidFill>
              <a:schemeClr val="bg1"/>
            </a:solidFill>
            <a:latin typeface="Corbel" panose="020B0503020204020204" pitchFamily="34" charset="0"/>
          </a:endParaRPr>
        </a:p>
      </dgm:t>
    </dgm:pt>
    <dgm:pt modelId="{D1B7BB3F-1B70-4B23-8058-6218784A0811}" type="parTrans" cxnId="{3635065B-DD61-4410-BDFA-E534B78CB595}">
      <dgm:prSet/>
      <dgm:spPr/>
      <dgm:t>
        <a:bodyPr/>
        <a:lstStyle/>
        <a:p>
          <a:endParaRPr lang="en-GB"/>
        </a:p>
      </dgm:t>
    </dgm:pt>
    <dgm:pt modelId="{FB13B363-5819-4358-B8E2-C111E0F5989A}" type="sibTrans" cxnId="{3635065B-DD61-4410-BDFA-E534B78CB595}">
      <dgm:prSet/>
      <dgm:spPr/>
      <dgm:t>
        <a:bodyPr/>
        <a:lstStyle/>
        <a:p>
          <a:endParaRPr lang="en-GB"/>
        </a:p>
      </dgm:t>
    </dgm:pt>
    <dgm:pt modelId="{FDDAEA64-57AA-4499-A729-A6D1234ECDCB}">
      <dgm:prSet phldrT="[Tekst]" custT="1"/>
      <dgm:spPr/>
      <dgm:t>
        <a:bodyPr/>
        <a:lstStyle/>
        <a:p>
          <a:pPr algn="ctr"/>
          <a:r>
            <a:rPr lang="hr-HR" sz="1800" b="1" dirty="0" smtClean="0">
              <a:solidFill>
                <a:schemeClr val="bg1"/>
              </a:solidFill>
              <a:latin typeface="Corbel" panose="020B0503020204020204" pitchFamily="34" charset="0"/>
            </a:rPr>
            <a:t>Što kada se nasilje dogodi?</a:t>
          </a:r>
          <a:endParaRPr lang="en-GB" sz="1800" b="1" dirty="0">
            <a:solidFill>
              <a:schemeClr val="bg1"/>
            </a:solidFill>
            <a:latin typeface="Corbel" panose="020B0503020204020204" pitchFamily="34" charset="0"/>
          </a:endParaRPr>
        </a:p>
      </dgm:t>
    </dgm:pt>
    <dgm:pt modelId="{20206343-C3A7-4150-ADF1-494D43279880}" type="parTrans" cxnId="{5317CE09-96DB-400D-92AD-32B2FE9B00BE}">
      <dgm:prSet/>
      <dgm:spPr/>
      <dgm:t>
        <a:bodyPr/>
        <a:lstStyle/>
        <a:p>
          <a:endParaRPr lang="hr-HR"/>
        </a:p>
      </dgm:t>
    </dgm:pt>
    <dgm:pt modelId="{E4DAE7D3-15C7-4CB1-A5B9-757B708D0D26}" type="sibTrans" cxnId="{5317CE09-96DB-400D-92AD-32B2FE9B00BE}">
      <dgm:prSet/>
      <dgm:spPr/>
      <dgm:t>
        <a:bodyPr/>
        <a:lstStyle/>
        <a:p>
          <a:endParaRPr lang="hr-HR"/>
        </a:p>
      </dgm:t>
    </dgm:pt>
    <dgm:pt modelId="{B45779C1-68C3-4260-B690-833E379FD68D}">
      <dgm:prSet phldrT="[Tekst]" custT="1"/>
      <dgm:spPr/>
      <dgm:t>
        <a:bodyPr/>
        <a:lstStyle/>
        <a:p>
          <a:pPr algn="ctr"/>
          <a:r>
            <a:rPr lang="hr-HR" sz="1800" b="1" dirty="0" smtClean="0">
              <a:solidFill>
                <a:schemeClr val="bg1"/>
              </a:solidFill>
              <a:latin typeface="Corbel" panose="020B0503020204020204" pitchFamily="34" charset="0"/>
            </a:rPr>
            <a:t>Djeca i društvene mreže</a:t>
          </a:r>
          <a:endParaRPr lang="en-GB" sz="1800" b="1" dirty="0">
            <a:solidFill>
              <a:schemeClr val="bg1"/>
            </a:solidFill>
            <a:latin typeface="Corbel" panose="020B0503020204020204" pitchFamily="34" charset="0"/>
          </a:endParaRPr>
        </a:p>
      </dgm:t>
    </dgm:pt>
    <dgm:pt modelId="{91E5867E-BFE6-49FD-AE82-17289685DB07}" type="parTrans" cxnId="{31EDBB76-95BF-4FCC-A433-554FBCDA41B8}">
      <dgm:prSet/>
      <dgm:spPr/>
      <dgm:t>
        <a:bodyPr/>
        <a:lstStyle/>
        <a:p>
          <a:endParaRPr lang="hr-HR"/>
        </a:p>
      </dgm:t>
    </dgm:pt>
    <dgm:pt modelId="{B58FC344-6788-44E2-BCD7-1F92CC7115C5}" type="sibTrans" cxnId="{31EDBB76-95BF-4FCC-A433-554FBCDA41B8}">
      <dgm:prSet/>
      <dgm:spPr/>
      <dgm:t>
        <a:bodyPr/>
        <a:lstStyle/>
        <a:p>
          <a:endParaRPr lang="hr-HR"/>
        </a:p>
      </dgm:t>
    </dgm:pt>
    <dgm:pt modelId="{A0CE46B9-DC8F-4826-A0D7-B0B1F5476E99}">
      <dgm:prSet phldrT="[Tekst]" custT="1"/>
      <dgm:spPr/>
      <dgm:t>
        <a:bodyPr/>
        <a:lstStyle/>
        <a:p>
          <a:pPr algn="ctr"/>
          <a:r>
            <a:rPr lang="hr-HR" sz="1800" b="1" dirty="0" smtClean="0">
              <a:solidFill>
                <a:schemeClr val="bg1"/>
              </a:solidFill>
              <a:latin typeface="Corbel" panose="020B0503020204020204" pitchFamily="34" charset="0"/>
            </a:rPr>
            <a:t>Što čini Hrabri telefon</a:t>
          </a:r>
          <a:endParaRPr lang="en-GB" sz="1800" b="1" dirty="0">
            <a:solidFill>
              <a:schemeClr val="bg1"/>
            </a:solidFill>
            <a:latin typeface="Corbel" panose="020B0503020204020204" pitchFamily="34" charset="0"/>
          </a:endParaRPr>
        </a:p>
      </dgm:t>
    </dgm:pt>
    <dgm:pt modelId="{C68208AE-7992-4C14-94DB-DD4A1553D85A}" type="parTrans" cxnId="{2C4790CD-58AD-4E2F-B646-D95C55A7E0E9}">
      <dgm:prSet/>
      <dgm:spPr/>
      <dgm:t>
        <a:bodyPr/>
        <a:lstStyle/>
        <a:p>
          <a:endParaRPr lang="hr-HR"/>
        </a:p>
      </dgm:t>
    </dgm:pt>
    <dgm:pt modelId="{058E7028-F16E-4E0A-B192-362CFA268FB8}" type="sibTrans" cxnId="{2C4790CD-58AD-4E2F-B646-D95C55A7E0E9}">
      <dgm:prSet/>
      <dgm:spPr/>
      <dgm:t>
        <a:bodyPr/>
        <a:lstStyle/>
        <a:p>
          <a:endParaRPr lang="hr-HR"/>
        </a:p>
      </dgm:t>
    </dgm:pt>
    <dgm:pt modelId="{9A32A94B-9DDB-46CD-8D92-3720A4527F5F}" type="pres">
      <dgm:prSet presAssocID="{B1BD5AD4-9D16-4A29-9247-A53D0AD02597}" presName="linear" presStyleCnt="0">
        <dgm:presLayoutVars>
          <dgm:animLvl val="lvl"/>
          <dgm:resizeHandles val="exact"/>
        </dgm:presLayoutVars>
      </dgm:prSet>
      <dgm:spPr/>
      <dgm:t>
        <a:bodyPr/>
        <a:lstStyle/>
        <a:p>
          <a:endParaRPr lang="en-GB"/>
        </a:p>
      </dgm:t>
    </dgm:pt>
    <dgm:pt modelId="{AB73050D-0913-409A-BC19-4C7635D45641}" type="pres">
      <dgm:prSet presAssocID="{9B5C77BC-153C-4465-A37C-D4E12D0E00DD}" presName="parentText" presStyleLbl="node1" presStyleIdx="0" presStyleCnt="5" custScaleX="56975" custScaleY="61275" custLinFactNeighborX="-53" custLinFactNeighborY="18971">
        <dgm:presLayoutVars>
          <dgm:chMax val="0"/>
          <dgm:bulletEnabled val="1"/>
        </dgm:presLayoutVars>
      </dgm:prSet>
      <dgm:spPr/>
      <dgm:t>
        <a:bodyPr/>
        <a:lstStyle/>
        <a:p>
          <a:endParaRPr lang="en-GB"/>
        </a:p>
      </dgm:t>
    </dgm:pt>
    <dgm:pt modelId="{8BA20AD2-F95A-4BCD-B538-B0EBB49C9C9B}" type="pres">
      <dgm:prSet presAssocID="{51F3EE7C-18CD-4318-A437-10C766914186}" presName="spacer" presStyleCnt="0"/>
      <dgm:spPr/>
    </dgm:pt>
    <dgm:pt modelId="{C6F26A9E-710E-47C9-BAAE-2B6E4F35C37B}" type="pres">
      <dgm:prSet presAssocID="{C40BE190-B98D-4866-A204-15D416288F87}" presName="parentText" presStyleLbl="node1" presStyleIdx="1" presStyleCnt="5" custScaleX="47640" custScaleY="66275">
        <dgm:presLayoutVars>
          <dgm:chMax val="0"/>
          <dgm:bulletEnabled val="1"/>
        </dgm:presLayoutVars>
      </dgm:prSet>
      <dgm:spPr/>
      <dgm:t>
        <a:bodyPr/>
        <a:lstStyle/>
        <a:p>
          <a:endParaRPr lang="en-GB"/>
        </a:p>
      </dgm:t>
    </dgm:pt>
    <dgm:pt modelId="{B9622E85-12BF-495B-B6E2-4E5FADD7DD2B}" type="pres">
      <dgm:prSet presAssocID="{FB13B363-5819-4358-B8E2-C111E0F5989A}" presName="spacer" presStyleCnt="0"/>
      <dgm:spPr/>
    </dgm:pt>
    <dgm:pt modelId="{B8F93631-30CB-4052-99A5-714A8F634DE6}" type="pres">
      <dgm:prSet presAssocID="{FDDAEA64-57AA-4499-A729-A6D1234ECDCB}" presName="parentText" presStyleLbl="node1" presStyleIdx="2" presStyleCnt="5" custScaleX="52790" custScaleY="51916">
        <dgm:presLayoutVars>
          <dgm:chMax val="0"/>
          <dgm:bulletEnabled val="1"/>
        </dgm:presLayoutVars>
      </dgm:prSet>
      <dgm:spPr/>
      <dgm:t>
        <a:bodyPr/>
        <a:lstStyle/>
        <a:p>
          <a:endParaRPr lang="hr-HR"/>
        </a:p>
      </dgm:t>
    </dgm:pt>
    <dgm:pt modelId="{9585B2C6-39ED-48EE-B301-7E6468F8A452}" type="pres">
      <dgm:prSet presAssocID="{E4DAE7D3-15C7-4CB1-A5B9-757B708D0D26}" presName="spacer" presStyleCnt="0"/>
      <dgm:spPr/>
    </dgm:pt>
    <dgm:pt modelId="{56031A2C-7533-4B05-9AC3-93BCDD2FFA64}" type="pres">
      <dgm:prSet presAssocID="{B45779C1-68C3-4260-B690-833E379FD68D}" presName="parentText" presStyleLbl="node1" presStyleIdx="3" presStyleCnt="5" custScaleX="54506" custScaleY="53455">
        <dgm:presLayoutVars>
          <dgm:chMax val="0"/>
          <dgm:bulletEnabled val="1"/>
        </dgm:presLayoutVars>
      </dgm:prSet>
      <dgm:spPr/>
      <dgm:t>
        <a:bodyPr/>
        <a:lstStyle/>
        <a:p>
          <a:endParaRPr lang="hr-HR"/>
        </a:p>
      </dgm:t>
    </dgm:pt>
    <dgm:pt modelId="{07080267-6677-429F-9728-148C75AD9BAA}" type="pres">
      <dgm:prSet presAssocID="{B58FC344-6788-44E2-BCD7-1F92CC7115C5}" presName="spacer" presStyleCnt="0"/>
      <dgm:spPr/>
    </dgm:pt>
    <dgm:pt modelId="{CB827EF0-DD11-4A46-82EF-E19924110001}" type="pres">
      <dgm:prSet presAssocID="{A0CE46B9-DC8F-4826-A0D7-B0B1F5476E99}" presName="parentText" presStyleLbl="node1" presStyleIdx="4" presStyleCnt="5" custScaleX="35622" custScaleY="43335">
        <dgm:presLayoutVars>
          <dgm:chMax val="0"/>
          <dgm:bulletEnabled val="1"/>
        </dgm:presLayoutVars>
      </dgm:prSet>
      <dgm:spPr/>
      <dgm:t>
        <a:bodyPr/>
        <a:lstStyle/>
        <a:p>
          <a:endParaRPr lang="hr-HR"/>
        </a:p>
      </dgm:t>
    </dgm:pt>
  </dgm:ptLst>
  <dgm:cxnLst>
    <dgm:cxn modelId="{9D9B2037-F59C-4C44-BCBC-33FA7C36C823}" srcId="{B1BD5AD4-9D16-4A29-9247-A53D0AD02597}" destId="{9B5C77BC-153C-4465-A37C-D4E12D0E00DD}" srcOrd="0" destOrd="0" parTransId="{0F919C34-F6C0-4E8E-B727-3E4F966E87A7}" sibTransId="{51F3EE7C-18CD-4318-A437-10C766914186}"/>
    <dgm:cxn modelId="{39718E4A-B5C6-4C86-89D7-071F71A349FC}" type="presOf" srcId="{9B5C77BC-153C-4465-A37C-D4E12D0E00DD}" destId="{AB73050D-0913-409A-BC19-4C7635D45641}" srcOrd="0" destOrd="0" presId="urn:microsoft.com/office/officeart/2005/8/layout/vList2"/>
    <dgm:cxn modelId="{ABC0B598-764F-4933-8D6E-BCC214EEF6FC}" type="presOf" srcId="{FDDAEA64-57AA-4499-A729-A6D1234ECDCB}" destId="{B8F93631-30CB-4052-99A5-714A8F634DE6}" srcOrd="0" destOrd="0" presId="urn:microsoft.com/office/officeart/2005/8/layout/vList2"/>
    <dgm:cxn modelId="{5317CE09-96DB-400D-92AD-32B2FE9B00BE}" srcId="{B1BD5AD4-9D16-4A29-9247-A53D0AD02597}" destId="{FDDAEA64-57AA-4499-A729-A6D1234ECDCB}" srcOrd="2" destOrd="0" parTransId="{20206343-C3A7-4150-ADF1-494D43279880}" sibTransId="{E4DAE7D3-15C7-4CB1-A5B9-757B708D0D26}"/>
    <dgm:cxn modelId="{2C4790CD-58AD-4E2F-B646-D95C55A7E0E9}" srcId="{B1BD5AD4-9D16-4A29-9247-A53D0AD02597}" destId="{A0CE46B9-DC8F-4826-A0D7-B0B1F5476E99}" srcOrd="4" destOrd="0" parTransId="{C68208AE-7992-4C14-94DB-DD4A1553D85A}" sibTransId="{058E7028-F16E-4E0A-B192-362CFA268FB8}"/>
    <dgm:cxn modelId="{55F519D2-73A6-44F4-9C5B-CC803527EC7E}" type="presOf" srcId="{A0CE46B9-DC8F-4826-A0D7-B0B1F5476E99}" destId="{CB827EF0-DD11-4A46-82EF-E19924110001}" srcOrd="0" destOrd="0" presId="urn:microsoft.com/office/officeart/2005/8/layout/vList2"/>
    <dgm:cxn modelId="{3635065B-DD61-4410-BDFA-E534B78CB595}" srcId="{B1BD5AD4-9D16-4A29-9247-A53D0AD02597}" destId="{C40BE190-B98D-4866-A204-15D416288F87}" srcOrd="1" destOrd="0" parTransId="{D1B7BB3F-1B70-4B23-8058-6218784A0811}" sibTransId="{FB13B363-5819-4358-B8E2-C111E0F5989A}"/>
    <dgm:cxn modelId="{413AA80D-F82F-42CB-9C34-A474894FF974}" type="presOf" srcId="{C40BE190-B98D-4866-A204-15D416288F87}" destId="{C6F26A9E-710E-47C9-BAAE-2B6E4F35C37B}" srcOrd="0" destOrd="0" presId="urn:microsoft.com/office/officeart/2005/8/layout/vList2"/>
    <dgm:cxn modelId="{33159592-B963-4A03-8699-73576A8ED5AC}" type="presOf" srcId="{B1BD5AD4-9D16-4A29-9247-A53D0AD02597}" destId="{9A32A94B-9DDB-46CD-8D92-3720A4527F5F}" srcOrd="0" destOrd="0" presId="urn:microsoft.com/office/officeart/2005/8/layout/vList2"/>
    <dgm:cxn modelId="{BCB3DDEF-EAE5-4EA0-A29F-BD342A6EEF6C}" type="presOf" srcId="{B45779C1-68C3-4260-B690-833E379FD68D}" destId="{56031A2C-7533-4B05-9AC3-93BCDD2FFA64}" srcOrd="0" destOrd="0" presId="urn:microsoft.com/office/officeart/2005/8/layout/vList2"/>
    <dgm:cxn modelId="{31EDBB76-95BF-4FCC-A433-554FBCDA41B8}" srcId="{B1BD5AD4-9D16-4A29-9247-A53D0AD02597}" destId="{B45779C1-68C3-4260-B690-833E379FD68D}" srcOrd="3" destOrd="0" parTransId="{91E5867E-BFE6-49FD-AE82-17289685DB07}" sibTransId="{B58FC344-6788-44E2-BCD7-1F92CC7115C5}"/>
    <dgm:cxn modelId="{3F72D222-AD3F-4A9D-AD86-6E1CEACFA8EA}" type="presParOf" srcId="{9A32A94B-9DDB-46CD-8D92-3720A4527F5F}" destId="{AB73050D-0913-409A-BC19-4C7635D45641}" srcOrd="0" destOrd="0" presId="urn:microsoft.com/office/officeart/2005/8/layout/vList2"/>
    <dgm:cxn modelId="{FB86BF5C-2C50-457D-8163-6BEE7AE12ABF}" type="presParOf" srcId="{9A32A94B-9DDB-46CD-8D92-3720A4527F5F}" destId="{8BA20AD2-F95A-4BCD-B538-B0EBB49C9C9B}" srcOrd="1" destOrd="0" presId="urn:microsoft.com/office/officeart/2005/8/layout/vList2"/>
    <dgm:cxn modelId="{280EE4D4-0418-43CA-9404-246AB1D686A4}" type="presParOf" srcId="{9A32A94B-9DDB-46CD-8D92-3720A4527F5F}" destId="{C6F26A9E-710E-47C9-BAAE-2B6E4F35C37B}" srcOrd="2" destOrd="0" presId="urn:microsoft.com/office/officeart/2005/8/layout/vList2"/>
    <dgm:cxn modelId="{477138BB-EAA4-4634-9C5F-5A591A3EB75C}" type="presParOf" srcId="{9A32A94B-9DDB-46CD-8D92-3720A4527F5F}" destId="{B9622E85-12BF-495B-B6E2-4E5FADD7DD2B}" srcOrd="3" destOrd="0" presId="urn:microsoft.com/office/officeart/2005/8/layout/vList2"/>
    <dgm:cxn modelId="{B5B90634-5809-4B99-BECC-DAA53F5B897B}" type="presParOf" srcId="{9A32A94B-9DDB-46CD-8D92-3720A4527F5F}" destId="{B8F93631-30CB-4052-99A5-714A8F634DE6}" srcOrd="4" destOrd="0" presId="urn:microsoft.com/office/officeart/2005/8/layout/vList2"/>
    <dgm:cxn modelId="{F27D84AB-7D17-4C96-9EDB-75E156C2A594}" type="presParOf" srcId="{9A32A94B-9DDB-46CD-8D92-3720A4527F5F}" destId="{9585B2C6-39ED-48EE-B301-7E6468F8A452}" srcOrd="5" destOrd="0" presId="urn:microsoft.com/office/officeart/2005/8/layout/vList2"/>
    <dgm:cxn modelId="{A8D26204-7A64-4F3A-ADAD-0CA0C4E26B1A}" type="presParOf" srcId="{9A32A94B-9DDB-46CD-8D92-3720A4527F5F}" destId="{56031A2C-7533-4B05-9AC3-93BCDD2FFA64}" srcOrd="6" destOrd="0" presId="urn:microsoft.com/office/officeart/2005/8/layout/vList2"/>
    <dgm:cxn modelId="{D50F0C20-B962-4099-AE48-85EB987724B0}" type="presParOf" srcId="{9A32A94B-9DDB-46CD-8D92-3720A4527F5F}" destId="{07080267-6677-429F-9728-148C75AD9BAA}" srcOrd="7" destOrd="0" presId="urn:microsoft.com/office/officeart/2005/8/layout/vList2"/>
    <dgm:cxn modelId="{E9D5DA22-B1BC-4AF6-9988-28F2EB33D4FB}" type="presParOf" srcId="{9A32A94B-9DDB-46CD-8D92-3720A4527F5F}" destId="{CB827EF0-DD11-4A46-82EF-E1992411000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7840BE-C445-4FDF-A78F-8018DE75148D}" type="doc">
      <dgm:prSet loTypeId="urn:microsoft.com/office/officeart/2005/8/layout/radial1" loCatId="cycle" qsTypeId="urn:microsoft.com/office/officeart/2005/8/quickstyle/simple4" qsCatId="simple" csTypeId="urn:microsoft.com/office/officeart/2005/8/colors/accent4_5" csCatId="accent4" phldr="1"/>
      <dgm:spPr/>
      <dgm:t>
        <a:bodyPr/>
        <a:lstStyle/>
        <a:p>
          <a:endParaRPr lang="en-GB"/>
        </a:p>
      </dgm:t>
    </dgm:pt>
    <dgm:pt modelId="{DAA94EA1-7743-439B-A272-09482C444510}">
      <dgm:prSet phldrT="[Tekst]" custT="1"/>
      <dgm:spPr/>
      <dgm:t>
        <a:bodyPr/>
        <a:lstStyle/>
        <a:p>
          <a:pPr>
            <a:lnSpc>
              <a:spcPct val="100000"/>
            </a:lnSpc>
          </a:pPr>
          <a:r>
            <a:rPr lang="hr-HR" sz="2800" b="1" dirty="0" smtClean="0"/>
            <a:t>Nerazumijevanje </a:t>
          </a:r>
        </a:p>
        <a:p>
          <a:pPr>
            <a:lnSpc>
              <a:spcPct val="100000"/>
            </a:lnSpc>
          </a:pPr>
          <a:r>
            <a:rPr lang="hr-HR" sz="2800" b="1" dirty="0" smtClean="0"/>
            <a:t>i krivnja</a:t>
          </a:r>
          <a:endParaRPr lang="en-GB" sz="2800" b="1" dirty="0"/>
        </a:p>
      </dgm:t>
    </dgm:pt>
    <dgm:pt modelId="{52BB5F51-ADD7-4AC7-B945-E716AA5A095D}" type="parTrans" cxnId="{59D3CDAA-3D04-42B8-AF6A-A45401A45A2E}">
      <dgm:prSet/>
      <dgm:spPr/>
      <dgm:t>
        <a:bodyPr/>
        <a:lstStyle/>
        <a:p>
          <a:endParaRPr lang="en-GB"/>
        </a:p>
      </dgm:t>
    </dgm:pt>
    <dgm:pt modelId="{8C261049-06F7-4AE4-AA3A-68E6483A7C12}" type="sibTrans" cxnId="{59D3CDAA-3D04-42B8-AF6A-A45401A45A2E}">
      <dgm:prSet/>
      <dgm:spPr/>
      <dgm:t>
        <a:bodyPr/>
        <a:lstStyle/>
        <a:p>
          <a:endParaRPr lang="en-GB"/>
        </a:p>
      </dgm:t>
    </dgm:pt>
    <dgm:pt modelId="{F9CE0CC6-C174-41C4-91A6-A8462557310E}">
      <dgm:prSet phldrT="[Tekst]" custT="1"/>
      <dgm:spPr/>
      <dgm:t>
        <a:bodyPr/>
        <a:lstStyle/>
        <a:p>
          <a:r>
            <a:rPr lang="hr-HR" altLang="en-US" sz="2000" b="1" dirty="0" smtClean="0">
              <a:latin typeface="Corbel" pitchFamily="34" charset="0"/>
              <a:cs typeface="Arial" charset="0"/>
            </a:rPr>
            <a:t>'Samo ih ignoriraj'‘</a:t>
          </a:r>
          <a:endParaRPr lang="en-GB" sz="2000" b="1" dirty="0"/>
        </a:p>
      </dgm:t>
    </dgm:pt>
    <dgm:pt modelId="{F19A67CE-F83B-46A7-B20F-6D6B55D28214}" type="parTrans" cxnId="{946651BC-B2FF-47D9-BAA1-003DD972DFB5}">
      <dgm:prSet/>
      <dgm:spPr/>
      <dgm:t>
        <a:bodyPr/>
        <a:lstStyle/>
        <a:p>
          <a:endParaRPr lang="en-GB"/>
        </a:p>
      </dgm:t>
    </dgm:pt>
    <dgm:pt modelId="{0AA6C715-147A-44FC-BA1B-587FB41F417F}" type="sibTrans" cxnId="{946651BC-B2FF-47D9-BAA1-003DD972DFB5}">
      <dgm:prSet/>
      <dgm:spPr/>
      <dgm:t>
        <a:bodyPr/>
        <a:lstStyle/>
        <a:p>
          <a:endParaRPr lang="en-GB"/>
        </a:p>
      </dgm:t>
    </dgm:pt>
    <dgm:pt modelId="{B264310C-524A-43D7-8D04-C5E3BD5CC86A}">
      <dgm:prSet phldrT="[Tekst]" custT="1"/>
      <dgm:spPr/>
      <dgm:t>
        <a:bodyPr/>
        <a:lstStyle/>
        <a:p>
          <a:r>
            <a:rPr lang="hr-HR" sz="2000" b="1" dirty="0" smtClean="0">
              <a:latin typeface="Corbel" panose="020B0503020204020204" pitchFamily="34" charset="0"/>
            </a:rPr>
            <a:t>Prestani se zamarati time i budi što jesi</a:t>
          </a:r>
          <a:r>
            <a:rPr lang="hr-HR" sz="2000" dirty="0" smtClean="0">
              <a:latin typeface="Corbel" panose="020B0503020204020204" pitchFamily="34" charset="0"/>
            </a:rPr>
            <a:t>.</a:t>
          </a:r>
          <a:endParaRPr lang="en-GB" sz="2000" dirty="0">
            <a:latin typeface="Corbel" panose="020B0503020204020204" pitchFamily="34" charset="0"/>
          </a:endParaRPr>
        </a:p>
      </dgm:t>
    </dgm:pt>
    <dgm:pt modelId="{1D967BB3-226F-45A8-81B5-5214A3C262EB}" type="parTrans" cxnId="{8113819F-F596-44E6-B8F9-33CADD1A1AA3}">
      <dgm:prSet/>
      <dgm:spPr/>
      <dgm:t>
        <a:bodyPr/>
        <a:lstStyle/>
        <a:p>
          <a:endParaRPr lang="en-GB"/>
        </a:p>
      </dgm:t>
    </dgm:pt>
    <dgm:pt modelId="{DEBB55E6-30CB-44F2-8BF3-3E4A9FF3C311}" type="sibTrans" cxnId="{8113819F-F596-44E6-B8F9-33CADD1A1AA3}">
      <dgm:prSet/>
      <dgm:spPr/>
      <dgm:t>
        <a:bodyPr/>
        <a:lstStyle/>
        <a:p>
          <a:endParaRPr lang="en-GB"/>
        </a:p>
      </dgm:t>
    </dgm:pt>
    <dgm:pt modelId="{B90F718B-D57F-4DED-BEFA-82B8F0D6E88E}">
      <dgm:prSet phldrT="[Tekst]" custT="1"/>
      <dgm:spPr/>
      <dgm:t>
        <a:bodyPr/>
        <a:lstStyle/>
        <a:p>
          <a:r>
            <a:rPr lang="hr-HR" sz="2000" b="1" dirty="0" smtClean="0"/>
            <a:t>Da nisi stavio/stavila tu sliku ne bi bilo problema. </a:t>
          </a:r>
          <a:endParaRPr lang="en-GB" sz="2000" b="1" dirty="0"/>
        </a:p>
      </dgm:t>
    </dgm:pt>
    <dgm:pt modelId="{37807CB1-FD47-4733-8C49-8BBE1E021638}" type="parTrans" cxnId="{79F5EB3A-5002-45F3-8468-3CA4279D6DE8}">
      <dgm:prSet/>
      <dgm:spPr/>
      <dgm:t>
        <a:bodyPr/>
        <a:lstStyle/>
        <a:p>
          <a:endParaRPr lang="en-GB"/>
        </a:p>
      </dgm:t>
    </dgm:pt>
    <dgm:pt modelId="{D9C2B495-D301-4CD9-820B-2607A409CE8E}" type="sibTrans" cxnId="{79F5EB3A-5002-45F3-8468-3CA4279D6DE8}">
      <dgm:prSet/>
      <dgm:spPr/>
      <dgm:t>
        <a:bodyPr/>
        <a:lstStyle/>
        <a:p>
          <a:endParaRPr lang="en-GB"/>
        </a:p>
      </dgm:t>
    </dgm:pt>
    <dgm:pt modelId="{B3FB48CD-C083-4DC7-9A29-43A5720B350C}">
      <dgm:prSet phldrT="[Tekst]" custT="1"/>
      <dgm:spPr/>
      <dgm:t>
        <a:bodyPr/>
        <a:lstStyle/>
        <a:p>
          <a:r>
            <a:rPr lang="hr-HR" sz="2000" b="1" dirty="0" smtClean="0">
              <a:latin typeface="Corbel" panose="020B0503020204020204" pitchFamily="34" charset="0"/>
            </a:rPr>
            <a:t>Vrati im</a:t>
          </a:r>
          <a:endParaRPr lang="en-GB" sz="2000" b="1" dirty="0">
            <a:latin typeface="Corbel" panose="020B0503020204020204" pitchFamily="34" charset="0"/>
          </a:endParaRPr>
        </a:p>
      </dgm:t>
    </dgm:pt>
    <dgm:pt modelId="{3D862412-083E-42E5-9563-8F5EEBBD4319}" type="parTrans" cxnId="{99DCD8EC-00E3-46BD-861D-8972C0D314E3}">
      <dgm:prSet/>
      <dgm:spPr/>
      <dgm:t>
        <a:bodyPr/>
        <a:lstStyle/>
        <a:p>
          <a:endParaRPr lang="en-GB"/>
        </a:p>
      </dgm:t>
    </dgm:pt>
    <dgm:pt modelId="{442DC3B4-0E1A-4A39-A334-A178D5C8D7B5}" type="sibTrans" cxnId="{99DCD8EC-00E3-46BD-861D-8972C0D314E3}">
      <dgm:prSet/>
      <dgm:spPr/>
      <dgm:t>
        <a:bodyPr/>
        <a:lstStyle/>
        <a:p>
          <a:endParaRPr lang="en-GB"/>
        </a:p>
      </dgm:t>
    </dgm:pt>
    <dgm:pt modelId="{DBFD2B03-DB8B-4B92-B6E1-FA14C0796473}">
      <dgm:prSet phldrT="[Tekst]" custRadScaleRad="96702" custRadScaleInc="96646"/>
      <dgm:spPr/>
      <dgm:t>
        <a:bodyPr/>
        <a:lstStyle/>
        <a:p>
          <a:endParaRPr lang="en-GB"/>
        </a:p>
      </dgm:t>
    </dgm:pt>
    <dgm:pt modelId="{6BC27889-619E-4D59-B0A4-9308B5AA12CB}" type="parTrans" cxnId="{51BEBA85-D4EB-46BC-A9DB-A1B553CAB46D}">
      <dgm:prSet/>
      <dgm:spPr/>
      <dgm:t>
        <a:bodyPr/>
        <a:lstStyle/>
        <a:p>
          <a:endParaRPr lang="en-GB"/>
        </a:p>
      </dgm:t>
    </dgm:pt>
    <dgm:pt modelId="{0B262FD3-305A-4808-A5B2-77362097FD22}" type="sibTrans" cxnId="{51BEBA85-D4EB-46BC-A9DB-A1B553CAB46D}">
      <dgm:prSet/>
      <dgm:spPr/>
      <dgm:t>
        <a:bodyPr/>
        <a:lstStyle/>
        <a:p>
          <a:endParaRPr lang="en-GB"/>
        </a:p>
      </dgm:t>
    </dgm:pt>
    <dgm:pt modelId="{70A381EA-5D1C-470A-A51D-8DF3815074B2}">
      <dgm:prSet phldrT="[Tekst]" custT="1"/>
      <dgm:spPr/>
      <dgm:t>
        <a:bodyPr/>
        <a:lstStyle/>
        <a:p>
          <a:r>
            <a:rPr lang="hr-HR" sz="2000" b="1" dirty="0" smtClean="0">
              <a:latin typeface="Corbel" panose="020B0503020204020204" pitchFamily="34" charset="0"/>
            </a:rPr>
            <a:t>Trebao/</a:t>
          </a:r>
        </a:p>
        <a:p>
          <a:r>
            <a:rPr lang="hr-HR" sz="2000" b="1" dirty="0" smtClean="0">
              <a:latin typeface="Corbel" panose="020B0503020204020204" pitchFamily="34" charset="0"/>
            </a:rPr>
            <a:t>Trebala si…</a:t>
          </a:r>
          <a:endParaRPr lang="en-GB" sz="2000" b="1" dirty="0">
            <a:latin typeface="Corbel" panose="020B0503020204020204" pitchFamily="34" charset="0"/>
          </a:endParaRPr>
        </a:p>
      </dgm:t>
    </dgm:pt>
    <dgm:pt modelId="{ECA03BF5-B8FD-4A0E-B6DE-5DEE8673B250}" type="parTrans" cxnId="{D9C7A84E-24E9-4BFC-A917-9F2E4D78E1DA}">
      <dgm:prSet/>
      <dgm:spPr/>
      <dgm:t>
        <a:bodyPr/>
        <a:lstStyle/>
        <a:p>
          <a:endParaRPr lang="en-GB"/>
        </a:p>
      </dgm:t>
    </dgm:pt>
    <dgm:pt modelId="{DB1DC7DA-B0E6-451F-8770-A03612057E0D}" type="sibTrans" cxnId="{D9C7A84E-24E9-4BFC-A917-9F2E4D78E1DA}">
      <dgm:prSet/>
      <dgm:spPr/>
      <dgm:t>
        <a:bodyPr/>
        <a:lstStyle/>
        <a:p>
          <a:endParaRPr lang="en-GB"/>
        </a:p>
      </dgm:t>
    </dgm:pt>
    <dgm:pt modelId="{D8743939-A498-4F38-923C-E07ACF7293DC}" type="pres">
      <dgm:prSet presAssocID="{B47840BE-C445-4FDF-A78F-8018DE75148D}" presName="cycle" presStyleCnt="0">
        <dgm:presLayoutVars>
          <dgm:chMax val="1"/>
          <dgm:dir/>
          <dgm:animLvl val="ctr"/>
          <dgm:resizeHandles val="exact"/>
        </dgm:presLayoutVars>
      </dgm:prSet>
      <dgm:spPr/>
      <dgm:t>
        <a:bodyPr/>
        <a:lstStyle/>
        <a:p>
          <a:endParaRPr lang="en-GB"/>
        </a:p>
      </dgm:t>
    </dgm:pt>
    <dgm:pt modelId="{09274DC6-FDF3-44C0-8264-4ECB5A560444}" type="pres">
      <dgm:prSet presAssocID="{DAA94EA1-7743-439B-A272-09482C444510}" presName="centerShape" presStyleLbl="node0" presStyleIdx="0" presStyleCnt="1" custScaleX="257921" custScaleY="136252" custLinFactNeighborX="-2920" custLinFactNeighborY="589"/>
      <dgm:spPr/>
      <dgm:t>
        <a:bodyPr/>
        <a:lstStyle/>
        <a:p>
          <a:endParaRPr lang="en-GB"/>
        </a:p>
      </dgm:t>
    </dgm:pt>
    <dgm:pt modelId="{CA548295-0449-49F2-B231-903DC1CC9B2E}" type="pres">
      <dgm:prSet presAssocID="{F19A67CE-F83B-46A7-B20F-6D6B55D28214}" presName="Name9" presStyleLbl="parChTrans1D2" presStyleIdx="0" presStyleCnt="5"/>
      <dgm:spPr/>
      <dgm:t>
        <a:bodyPr/>
        <a:lstStyle/>
        <a:p>
          <a:endParaRPr lang="en-GB"/>
        </a:p>
      </dgm:t>
    </dgm:pt>
    <dgm:pt modelId="{E1391A58-ED79-4A56-8ABD-B39B99F12FCB}" type="pres">
      <dgm:prSet presAssocID="{F19A67CE-F83B-46A7-B20F-6D6B55D28214}" presName="connTx" presStyleLbl="parChTrans1D2" presStyleIdx="0" presStyleCnt="5"/>
      <dgm:spPr/>
      <dgm:t>
        <a:bodyPr/>
        <a:lstStyle/>
        <a:p>
          <a:endParaRPr lang="en-GB"/>
        </a:p>
      </dgm:t>
    </dgm:pt>
    <dgm:pt modelId="{462C8E2F-A0BE-4C24-A97F-2C9F9C823A76}" type="pres">
      <dgm:prSet presAssocID="{F9CE0CC6-C174-41C4-91A6-A8462557310E}" presName="node" presStyleLbl="node1" presStyleIdx="0" presStyleCnt="5" custScaleX="145982" custScaleY="116519" custRadScaleRad="111457" custRadScaleInc="-1791">
        <dgm:presLayoutVars>
          <dgm:bulletEnabled val="1"/>
        </dgm:presLayoutVars>
      </dgm:prSet>
      <dgm:spPr/>
      <dgm:t>
        <a:bodyPr/>
        <a:lstStyle/>
        <a:p>
          <a:endParaRPr lang="en-GB"/>
        </a:p>
      </dgm:t>
    </dgm:pt>
    <dgm:pt modelId="{98448447-F0E2-44C7-BBED-2E506A55127D}" type="pres">
      <dgm:prSet presAssocID="{1D967BB3-226F-45A8-81B5-5214A3C262EB}" presName="Name9" presStyleLbl="parChTrans1D2" presStyleIdx="1" presStyleCnt="5"/>
      <dgm:spPr/>
      <dgm:t>
        <a:bodyPr/>
        <a:lstStyle/>
        <a:p>
          <a:endParaRPr lang="en-GB"/>
        </a:p>
      </dgm:t>
    </dgm:pt>
    <dgm:pt modelId="{8F3F53D2-960B-4C5A-A010-38582C637AE3}" type="pres">
      <dgm:prSet presAssocID="{1D967BB3-226F-45A8-81B5-5214A3C262EB}" presName="connTx" presStyleLbl="parChTrans1D2" presStyleIdx="1" presStyleCnt="5"/>
      <dgm:spPr/>
      <dgm:t>
        <a:bodyPr/>
        <a:lstStyle/>
        <a:p>
          <a:endParaRPr lang="en-GB"/>
        </a:p>
      </dgm:t>
    </dgm:pt>
    <dgm:pt modelId="{61F974E5-6EB3-42CC-AE0E-0EF761E7ED8B}" type="pres">
      <dgm:prSet presAssocID="{B264310C-524A-43D7-8D04-C5E3BD5CC86A}" presName="node" presStyleLbl="node1" presStyleIdx="1" presStyleCnt="5" custScaleX="124607" custScaleY="120206" custRadScaleRad="171731" custRadScaleInc="-27919">
        <dgm:presLayoutVars>
          <dgm:bulletEnabled val="1"/>
        </dgm:presLayoutVars>
      </dgm:prSet>
      <dgm:spPr/>
      <dgm:t>
        <a:bodyPr/>
        <a:lstStyle/>
        <a:p>
          <a:endParaRPr lang="en-GB"/>
        </a:p>
      </dgm:t>
    </dgm:pt>
    <dgm:pt modelId="{7D989702-1DA8-478D-81D7-1A8E68A56796}" type="pres">
      <dgm:prSet presAssocID="{37807CB1-FD47-4733-8C49-8BBE1E021638}" presName="Name9" presStyleLbl="parChTrans1D2" presStyleIdx="2" presStyleCnt="5"/>
      <dgm:spPr/>
      <dgm:t>
        <a:bodyPr/>
        <a:lstStyle/>
        <a:p>
          <a:endParaRPr lang="en-GB"/>
        </a:p>
      </dgm:t>
    </dgm:pt>
    <dgm:pt modelId="{5FDAE8AE-97A0-4DBE-B77F-3252A5CCC64D}" type="pres">
      <dgm:prSet presAssocID="{37807CB1-FD47-4733-8C49-8BBE1E021638}" presName="connTx" presStyleLbl="parChTrans1D2" presStyleIdx="2" presStyleCnt="5"/>
      <dgm:spPr/>
      <dgm:t>
        <a:bodyPr/>
        <a:lstStyle/>
        <a:p>
          <a:endParaRPr lang="en-GB"/>
        </a:p>
      </dgm:t>
    </dgm:pt>
    <dgm:pt modelId="{8677C833-5565-4987-9EDA-754D4C539D21}" type="pres">
      <dgm:prSet presAssocID="{B90F718B-D57F-4DED-BEFA-82B8F0D6E88E}" presName="node" presStyleLbl="node1" presStyleIdx="2" presStyleCnt="5" custScaleX="168533" custScaleY="111384" custRadScaleRad="169227" custRadScaleInc="281097">
        <dgm:presLayoutVars>
          <dgm:bulletEnabled val="1"/>
        </dgm:presLayoutVars>
      </dgm:prSet>
      <dgm:spPr/>
      <dgm:t>
        <a:bodyPr/>
        <a:lstStyle/>
        <a:p>
          <a:endParaRPr lang="en-GB"/>
        </a:p>
      </dgm:t>
    </dgm:pt>
    <dgm:pt modelId="{0EDDF3AE-E555-4ED6-B01D-8768F26CDC4C}" type="pres">
      <dgm:prSet presAssocID="{3D862412-083E-42E5-9563-8F5EEBBD4319}" presName="Name9" presStyleLbl="parChTrans1D2" presStyleIdx="3" presStyleCnt="5"/>
      <dgm:spPr/>
      <dgm:t>
        <a:bodyPr/>
        <a:lstStyle/>
        <a:p>
          <a:endParaRPr lang="en-GB"/>
        </a:p>
      </dgm:t>
    </dgm:pt>
    <dgm:pt modelId="{F43B35DA-BEE1-425C-B5DF-40E565DB16B7}" type="pres">
      <dgm:prSet presAssocID="{3D862412-083E-42E5-9563-8F5EEBBD4319}" presName="connTx" presStyleLbl="parChTrans1D2" presStyleIdx="3" presStyleCnt="5"/>
      <dgm:spPr/>
      <dgm:t>
        <a:bodyPr/>
        <a:lstStyle/>
        <a:p>
          <a:endParaRPr lang="en-GB"/>
        </a:p>
      </dgm:t>
    </dgm:pt>
    <dgm:pt modelId="{60C6CBF3-8274-4C51-AD07-201B9D1628D8}" type="pres">
      <dgm:prSet presAssocID="{B3FB48CD-C083-4DC7-9A29-43A5720B350C}" presName="node" presStyleLbl="node1" presStyleIdx="3" presStyleCnt="5" custScaleX="119059" custRadScaleRad="142564" custRadScaleInc="-245335">
        <dgm:presLayoutVars>
          <dgm:bulletEnabled val="1"/>
        </dgm:presLayoutVars>
      </dgm:prSet>
      <dgm:spPr/>
      <dgm:t>
        <a:bodyPr/>
        <a:lstStyle/>
        <a:p>
          <a:endParaRPr lang="en-GB"/>
        </a:p>
      </dgm:t>
    </dgm:pt>
    <dgm:pt modelId="{963C59F1-3690-4A90-8A52-8B09A1823FFF}" type="pres">
      <dgm:prSet presAssocID="{ECA03BF5-B8FD-4A0E-B6DE-5DEE8673B250}" presName="Name9" presStyleLbl="parChTrans1D2" presStyleIdx="4" presStyleCnt="5"/>
      <dgm:spPr/>
      <dgm:t>
        <a:bodyPr/>
        <a:lstStyle/>
        <a:p>
          <a:endParaRPr lang="en-GB"/>
        </a:p>
      </dgm:t>
    </dgm:pt>
    <dgm:pt modelId="{B43BAD76-C7BB-482B-A74D-6BA116774EFF}" type="pres">
      <dgm:prSet presAssocID="{ECA03BF5-B8FD-4A0E-B6DE-5DEE8673B250}" presName="connTx" presStyleLbl="parChTrans1D2" presStyleIdx="4" presStyleCnt="5"/>
      <dgm:spPr/>
      <dgm:t>
        <a:bodyPr/>
        <a:lstStyle/>
        <a:p>
          <a:endParaRPr lang="en-GB"/>
        </a:p>
      </dgm:t>
    </dgm:pt>
    <dgm:pt modelId="{6203EA14-578E-4037-B66C-3BCA82CC96EE}" type="pres">
      <dgm:prSet presAssocID="{70A381EA-5D1C-470A-A51D-8DF3815074B2}" presName="node" presStyleLbl="node1" presStyleIdx="4" presStyleCnt="5" custScaleX="140291" custScaleY="129737" custRadScaleRad="180111" custRadScaleInc="16841">
        <dgm:presLayoutVars>
          <dgm:bulletEnabled val="1"/>
        </dgm:presLayoutVars>
      </dgm:prSet>
      <dgm:spPr/>
      <dgm:t>
        <a:bodyPr/>
        <a:lstStyle/>
        <a:p>
          <a:endParaRPr lang="en-GB"/>
        </a:p>
      </dgm:t>
    </dgm:pt>
  </dgm:ptLst>
  <dgm:cxnLst>
    <dgm:cxn modelId="{51BEBA85-D4EB-46BC-A9DB-A1B553CAB46D}" srcId="{B47840BE-C445-4FDF-A78F-8018DE75148D}" destId="{DBFD2B03-DB8B-4B92-B6E1-FA14C0796473}" srcOrd="1" destOrd="0" parTransId="{6BC27889-619E-4D59-B0A4-9308B5AA12CB}" sibTransId="{0B262FD3-305A-4808-A5B2-77362097FD22}"/>
    <dgm:cxn modelId="{6B213B71-89E8-49FF-AD8F-30005CD858E1}" type="presOf" srcId="{70A381EA-5D1C-470A-A51D-8DF3815074B2}" destId="{6203EA14-578E-4037-B66C-3BCA82CC96EE}" srcOrd="0" destOrd="0" presId="urn:microsoft.com/office/officeart/2005/8/layout/radial1"/>
    <dgm:cxn modelId="{68D52FD1-B5E6-4290-B75B-D2AABA0F5CCA}" type="presOf" srcId="{1D967BB3-226F-45A8-81B5-5214A3C262EB}" destId="{8F3F53D2-960B-4C5A-A010-38582C637AE3}" srcOrd="1" destOrd="0" presId="urn:microsoft.com/office/officeart/2005/8/layout/radial1"/>
    <dgm:cxn modelId="{D9C7A84E-24E9-4BFC-A917-9F2E4D78E1DA}" srcId="{DAA94EA1-7743-439B-A272-09482C444510}" destId="{70A381EA-5D1C-470A-A51D-8DF3815074B2}" srcOrd="4" destOrd="0" parTransId="{ECA03BF5-B8FD-4A0E-B6DE-5DEE8673B250}" sibTransId="{DB1DC7DA-B0E6-451F-8770-A03612057E0D}"/>
    <dgm:cxn modelId="{86966653-B17F-4263-B612-CD11E283A121}" type="presOf" srcId="{37807CB1-FD47-4733-8C49-8BBE1E021638}" destId="{7D989702-1DA8-478D-81D7-1A8E68A56796}" srcOrd="0" destOrd="0" presId="urn:microsoft.com/office/officeart/2005/8/layout/radial1"/>
    <dgm:cxn modelId="{FB117098-5C84-4139-9B85-74B9727438E1}" type="presOf" srcId="{37807CB1-FD47-4733-8C49-8BBE1E021638}" destId="{5FDAE8AE-97A0-4DBE-B77F-3252A5CCC64D}" srcOrd="1" destOrd="0" presId="urn:microsoft.com/office/officeart/2005/8/layout/radial1"/>
    <dgm:cxn modelId="{14863121-7CC0-4CF4-B5CF-90706C6E93FB}" type="presOf" srcId="{B90F718B-D57F-4DED-BEFA-82B8F0D6E88E}" destId="{8677C833-5565-4987-9EDA-754D4C539D21}" srcOrd="0" destOrd="0" presId="urn:microsoft.com/office/officeart/2005/8/layout/radial1"/>
    <dgm:cxn modelId="{621EAECD-E0FB-4DF2-A9D0-9185B4FB7B11}" type="presOf" srcId="{B3FB48CD-C083-4DC7-9A29-43A5720B350C}" destId="{60C6CBF3-8274-4C51-AD07-201B9D1628D8}" srcOrd="0" destOrd="0" presId="urn:microsoft.com/office/officeart/2005/8/layout/radial1"/>
    <dgm:cxn modelId="{D186814D-2040-406A-8F35-918D07D6BD47}" type="presOf" srcId="{3D862412-083E-42E5-9563-8F5EEBBD4319}" destId="{0EDDF3AE-E555-4ED6-B01D-8768F26CDC4C}" srcOrd="0" destOrd="0" presId="urn:microsoft.com/office/officeart/2005/8/layout/radial1"/>
    <dgm:cxn modelId="{99DCD8EC-00E3-46BD-861D-8972C0D314E3}" srcId="{DAA94EA1-7743-439B-A272-09482C444510}" destId="{B3FB48CD-C083-4DC7-9A29-43A5720B350C}" srcOrd="3" destOrd="0" parTransId="{3D862412-083E-42E5-9563-8F5EEBBD4319}" sibTransId="{442DC3B4-0E1A-4A39-A334-A178D5C8D7B5}"/>
    <dgm:cxn modelId="{8113819F-F596-44E6-B8F9-33CADD1A1AA3}" srcId="{DAA94EA1-7743-439B-A272-09482C444510}" destId="{B264310C-524A-43D7-8D04-C5E3BD5CC86A}" srcOrd="1" destOrd="0" parTransId="{1D967BB3-226F-45A8-81B5-5214A3C262EB}" sibTransId="{DEBB55E6-30CB-44F2-8BF3-3E4A9FF3C311}"/>
    <dgm:cxn modelId="{08BF1B3E-ABC4-4D41-8B3F-DE6225A09EF0}" type="presOf" srcId="{1D967BB3-226F-45A8-81B5-5214A3C262EB}" destId="{98448447-F0E2-44C7-BBED-2E506A55127D}" srcOrd="0" destOrd="0" presId="urn:microsoft.com/office/officeart/2005/8/layout/radial1"/>
    <dgm:cxn modelId="{A9E77C08-47A3-483F-87DD-83E59D964AFC}" type="presOf" srcId="{B264310C-524A-43D7-8D04-C5E3BD5CC86A}" destId="{61F974E5-6EB3-42CC-AE0E-0EF761E7ED8B}" srcOrd="0" destOrd="0" presId="urn:microsoft.com/office/officeart/2005/8/layout/radial1"/>
    <dgm:cxn modelId="{59D3CDAA-3D04-42B8-AF6A-A45401A45A2E}" srcId="{B47840BE-C445-4FDF-A78F-8018DE75148D}" destId="{DAA94EA1-7743-439B-A272-09482C444510}" srcOrd="0" destOrd="0" parTransId="{52BB5F51-ADD7-4AC7-B945-E716AA5A095D}" sibTransId="{8C261049-06F7-4AE4-AA3A-68E6483A7C12}"/>
    <dgm:cxn modelId="{946651BC-B2FF-47D9-BAA1-003DD972DFB5}" srcId="{DAA94EA1-7743-439B-A272-09482C444510}" destId="{F9CE0CC6-C174-41C4-91A6-A8462557310E}" srcOrd="0" destOrd="0" parTransId="{F19A67CE-F83B-46A7-B20F-6D6B55D28214}" sibTransId="{0AA6C715-147A-44FC-BA1B-587FB41F417F}"/>
    <dgm:cxn modelId="{FC936541-1C2B-4EFC-8D2C-E42AAE10AC3B}" type="presOf" srcId="{F19A67CE-F83B-46A7-B20F-6D6B55D28214}" destId="{E1391A58-ED79-4A56-8ABD-B39B99F12FCB}" srcOrd="1" destOrd="0" presId="urn:microsoft.com/office/officeart/2005/8/layout/radial1"/>
    <dgm:cxn modelId="{8C41E40B-EE8D-4FF4-80A0-61893AA0DDE0}" type="presOf" srcId="{ECA03BF5-B8FD-4A0E-B6DE-5DEE8673B250}" destId="{B43BAD76-C7BB-482B-A74D-6BA116774EFF}" srcOrd="1" destOrd="0" presId="urn:microsoft.com/office/officeart/2005/8/layout/radial1"/>
    <dgm:cxn modelId="{A55235B5-14EA-4868-96CA-B07D15862EDC}" type="presOf" srcId="{ECA03BF5-B8FD-4A0E-B6DE-5DEE8673B250}" destId="{963C59F1-3690-4A90-8A52-8B09A1823FFF}" srcOrd="0" destOrd="0" presId="urn:microsoft.com/office/officeart/2005/8/layout/radial1"/>
    <dgm:cxn modelId="{79F5EB3A-5002-45F3-8468-3CA4279D6DE8}" srcId="{DAA94EA1-7743-439B-A272-09482C444510}" destId="{B90F718B-D57F-4DED-BEFA-82B8F0D6E88E}" srcOrd="2" destOrd="0" parTransId="{37807CB1-FD47-4733-8C49-8BBE1E021638}" sibTransId="{D9C2B495-D301-4CD9-820B-2607A409CE8E}"/>
    <dgm:cxn modelId="{FF48BB5D-E765-4A13-8CD0-539CCEE27F0C}" type="presOf" srcId="{B47840BE-C445-4FDF-A78F-8018DE75148D}" destId="{D8743939-A498-4F38-923C-E07ACF7293DC}" srcOrd="0" destOrd="0" presId="urn:microsoft.com/office/officeart/2005/8/layout/radial1"/>
    <dgm:cxn modelId="{813F807B-B502-4E8D-91FE-B425D7C6A82B}" type="presOf" srcId="{F9CE0CC6-C174-41C4-91A6-A8462557310E}" destId="{462C8E2F-A0BE-4C24-A97F-2C9F9C823A76}" srcOrd="0" destOrd="0" presId="urn:microsoft.com/office/officeart/2005/8/layout/radial1"/>
    <dgm:cxn modelId="{6EEBE229-6DD5-41E3-A035-CF3C40BE41DD}" type="presOf" srcId="{DAA94EA1-7743-439B-A272-09482C444510}" destId="{09274DC6-FDF3-44C0-8264-4ECB5A560444}" srcOrd="0" destOrd="0" presId="urn:microsoft.com/office/officeart/2005/8/layout/radial1"/>
    <dgm:cxn modelId="{63EAE432-EFED-45BF-BB88-B35C1E223A67}" type="presOf" srcId="{3D862412-083E-42E5-9563-8F5EEBBD4319}" destId="{F43B35DA-BEE1-425C-B5DF-40E565DB16B7}" srcOrd="1" destOrd="0" presId="urn:microsoft.com/office/officeart/2005/8/layout/radial1"/>
    <dgm:cxn modelId="{081ED747-686E-47B2-9103-82F7B1CFB597}" type="presOf" srcId="{F19A67CE-F83B-46A7-B20F-6D6B55D28214}" destId="{CA548295-0449-49F2-B231-903DC1CC9B2E}" srcOrd="0" destOrd="0" presId="urn:microsoft.com/office/officeart/2005/8/layout/radial1"/>
    <dgm:cxn modelId="{D30CB596-8BA1-4FE1-B494-FEFBD9A00D5A}" type="presParOf" srcId="{D8743939-A498-4F38-923C-E07ACF7293DC}" destId="{09274DC6-FDF3-44C0-8264-4ECB5A560444}" srcOrd="0" destOrd="0" presId="urn:microsoft.com/office/officeart/2005/8/layout/radial1"/>
    <dgm:cxn modelId="{5FBD45CD-4736-4408-9F0E-A50684E73C5D}" type="presParOf" srcId="{D8743939-A498-4F38-923C-E07ACF7293DC}" destId="{CA548295-0449-49F2-B231-903DC1CC9B2E}" srcOrd="1" destOrd="0" presId="urn:microsoft.com/office/officeart/2005/8/layout/radial1"/>
    <dgm:cxn modelId="{27B20B72-DF72-4554-8A33-27BF71C5A491}" type="presParOf" srcId="{CA548295-0449-49F2-B231-903DC1CC9B2E}" destId="{E1391A58-ED79-4A56-8ABD-B39B99F12FCB}" srcOrd="0" destOrd="0" presId="urn:microsoft.com/office/officeart/2005/8/layout/radial1"/>
    <dgm:cxn modelId="{B8DE08D4-48A4-40B6-8796-2FB120C741DB}" type="presParOf" srcId="{D8743939-A498-4F38-923C-E07ACF7293DC}" destId="{462C8E2F-A0BE-4C24-A97F-2C9F9C823A76}" srcOrd="2" destOrd="0" presId="urn:microsoft.com/office/officeart/2005/8/layout/radial1"/>
    <dgm:cxn modelId="{A61F2E6F-D139-49C8-B963-D4825867862A}" type="presParOf" srcId="{D8743939-A498-4F38-923C-E07ACF7293DC}" destId="{98448447-F0E2-44C7-BBED-2E506A55127D}" srcOrd="3" destOrd="0" presId="urn:microsoft.com/office/officeart/2005/8/layout/radial1"/>
    <dgm:cxn modelId="{5685D070-1D8B-4A25-A411-97BCBA0F7A5F}" type="presParOf" srcId="{98448447-F0E2-44C7-BBED-2E506A55127D}" destId="{8F3F53D2-960B-4C5A-A010-38582C637AE3}" srcOrd="0" destOrd="0" presId="urn:microsoft.com/office/officeart/2005/8/layout/radial1"/>
    <dgm:cxn modelId="{56E3BD0D-95A2-4B8F-BB68-BE4CFFA540AD}" type="presParOf" srcId="{D8743939-A498-4F38-923C-E07ACF7293DC}" destId="{61F974E5-6EB3-42CC-AE0E-0EF761E7ED8B}" srcOrd="4" destOrd="0" presId="urn:microsoft.com/office/officeart/2005/8/layout/radial1"/>
    <dgm:cxn modelId="{5C02D383-8E08-4868-AA0D-7FEE01C8AEB5}" type="presParOf" srcId="{D8743939-A498-4F38-923C-E07ACF7293DC}" destId="{7D989702-1DA8-478D-81D7-1A8E68A56796}" srcOrd="5" destOrd="0" presId="urn:microsoft.com/office/officeart/2005/8/layout/radial1"/>
    <dgm:cxn modelId="{1AD5B2B5-E664-4C21-8DE4-84EF7CBE0664}" type="presParOf" srcId="{7D989702-1DA8-478D-81D7-1A8E68A56796}" destId="{5FDAE8AE-97A0-4DBE-B77F-3252A5CCC64D}" srcOrd="0" destOrd="0" presId="urn:microsoft.com/office/officeart/2005/8/layout/radial1"/>
    <dgm:cxn modelId="{A3EDC372-48E6-4EDA-B003-4FFC7CC27A74}" type="presParOf" srcId="{D8743939-A498-4F38-923C-E07ACF7293DC}" destId="{8677C833-5565-4987-9EDA-754D4C539D21}" srcOrd="6" destOrd="0" presId="urn:microsoft.com/office/officeart/2005/8/layout/radial1"/>
    <dgm:cxn modelId="{5B7D0754-9402-4AD4-9BEA-41CC7DA7D706}" type="presParOf" srcId="{D8743939-A498-4F38-923C-E07ACF7293DC}" destId="{0EDDF3AE-E555-4ED6-B01D-8768F26CDC4C}" srcOrd="7" destOrd="0" presId="urn:microsoft.com/office/officeart/2005/8/layout/radial1"/>
    <dgm:cxn modelId="{2D890346-0CFB-4AEC-B41A-1FC8114966EC}" type="presParOf" srcId="{0EDDF3AE-E555-4ED6-B01D-8768F26CDC4C}" destId="{F43B35DA-BEE1-425C-B5DF-40E565DB16B7}" srcOrd="0" destOrd="0" presId="urn:microsoft.com/office/officeart/2005/8/layout/radial1"/>
    <dgm:cxn modelId="{83155D9E-4EE5-49AC-9758-4B80243E2803}" type="presParOf" srcId="{D8743939-A498-4F38-923C-E07ACF7293DC}" destId="{60C6CBF3-8274-4C51-AD07-201B9D1628D8}" srcOrd="8" destOrd="0" presId="urn:microsoft.com/office/officeart/2005/8/layout/radial1"/>
    <dgm:cxn modelId="{E06073A4-927F-415A-AD92-AE0975122B5E}" type="presParOf" srcId="{D8743939-A498-4F38-923C-E07ACF7293DC}" destId="{963C59F1-3690-4A90-8A52-8B09A1823FFF}" srcOrd="9" destOrd="0" presId="urn:microsoft.com/office/officeart/2005/8/layout/radial1"/>
    <dgm:cxn modelId="{E9095210-F730-4F41-BFFA-EA122ECCB120}" type="presParOf" srcId="{963C59F1-3690-4A90-8A52-8B09A1823FFF}" destId="{B43BAD76-C7BB-482B-A74D-6BA116774EFF}" srcOrd="0" destOrd="0" presId="urn:microsoft.com/office/officeart/2005/8/layout/radial1"/>
    <dgm:cxn modelId="{AB93DB3A-2384-4E8C-9083-A7C8352FEF2B}" type="presParOf" srcId="{D8743939-A498-4F38-923C-E07ACF7293DC}" destId="{6203EA14-578E-4037-B66C-3BCA82CC96EE}"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4A2CE5-D86C-47D9-B1E4-87412CAF6486}" type="doc">
      <dgm:prSet loTypeId="urn:microsoft.com/office/officeart/2005/8/layout/pyramid4" loCatId="relationship" qsTypeId="urn:microsoft.com/office/officeart/2005/8/quickstyle/simple5" qsCatId="simple" csTypeId="urn:microsoft.com/office/officeart/2005/8/colors/colorful4" csCatId="colorful" phldr="1"/>
      <dgm:spPr/>
      <dgm:t>
        <a:bodyPr/>
        <a:lstStyle/>
        <a:p>
          <a:endParaRPr lang="en-GB"/>
        </a:p>
      </dgm:t>
    </dgm:pt>
    <dgm:pt modelId="{E40AD5E1-C1AE-4057-B11A-CDFBBEF0CCBA}">
      <dgm:prSet phldrT="[Tekst]" custT="1"/>
      <dgm:spPr/>
      <dgm:t>
        <a:bodyPr/>
        <a:lstStyle/>
        <a:p>
          <a:r>
            <a:rPr lang="hr-HR" sz="2000" dirty="0" smtClean="0">
              <a:latin typeface="Corbel" panose="020B0503020204020204" pitchFamily="34" charset="0"/>
            </a:rPr>
            <a:t>privatnost</a:t>
          </a:r>
          <a:endParaRPr lang="en-GB" sz="2000" dirty="0">
            <a:latin typeface="Corbel" panose="020B0503020204020204" pitchFamily="34" charset="0"/>
          </a:endParaRPr>
        </a:p>
      </dgm:t>
    </dgm:pt>
    <dgm:pt modelId="{523520DC-BADB-43F1-8265-9F83702CD14B}" type="parTrans" cxnId="{48915248-3F4F-4ED2-BCE3-59D4D56A69BC}">
      <dgm:prSet/>
      <dgm:spPr/>
      <dgm:t>
        <a:bodyPr/>
        <a:lstStyle/>
        <a:p>
          <a:endParaRPr lang="en-GB"/>
        </a:p>
      </dgm:t>
    </dgm:pt>
    <dgm:pt modelId="{D29F6299-4541-41A8-8684-BA9418D0D5F0}" type="sibTrans" cxnId="{48915248-3F4F-4ED2-BCE3-59D4D56A69BC}">
      <dgm:prSet/>
      <dgm:spPr/>
      <dgm:t>
        <a:bodyPr/>
        <a:lstStyle/>
        <a:p>
          <a:endParaRPr lang="en-GB"/>
        </a:p>
      </dgm:t>
    </dgm:pt>
    <dgm:pt modelId="{1906A4C1-4547-4F53-A31B-73D061438DB6}">
      <dgm:prSet phldrT="[Tekst]" custT="1"/>
      <dgm:spPr/>
      <dgm:t>
        <a:bodyPr/>
        <a:lstStyle/>
        <a:p>
          <a:r>
            <a:rPr lang="hr-HR" sz="2000" dirty="0" smtClean="0"/>
            <a:t>praćenje aktivnosti</a:t>
          </a:r>
          <a:endParaRPr lang="en-GB" sz="2000" dirty="0"/>
        </a:p>
      </dgm:t>
    </dgm:pt>
    <dgm:pt modelId="{AB8CF82C-32A7-43BA-A4D6-7588368176A0}" type="parTrans" cxnId="{F6CCFB7A-B1D6-49B7-AF89-52CB45AA52C9}">
      <dgm:prSet/>
      <dgm:spPr/>
      <dgm:t>
        <a:bodyPr/>
        <a:lstStyle/>
        <a:p>
          <a:endParaRPr lang="en-GB"/>
        </a:p>
      </dgm:t>
    </dgm:pt>
    <dgm:pt modelId="{8A55CFDF-0951-4A74-AC44-93288A08C652}" type="sibTrans" cxnId="{F6CCFB7A-B1D6-49B7-AF89-52CB45AA52C9}">
      <dgm:prSet/>
      <dgm:spPr/>
      <dgm:t>
        <a:bodyPr/>
        <a:lstStyle/>
        <a:p>
          <a:endParaRPr lang="en-GB"/>
        </a:p>
      </dgm:t>
    </dgm:pt>
    <dgm:pt modelId="{0182EFBF-2E46-4D12-A309-EDD233334785}">
      <dgm:prSet phldrT="[Tekst]" custT="1"/>
      <dgm:spPr/>
      <dgm:t>
        <a:bodyPr/>
        <a:lstStyle/>
        <a:p>
          <a:r>
            <a:rPr lang="hr-HR" sz="2800" dirty="0" smtClean="0"/>
            <a:t>pravila</a:t>
          </a:r>
          <a:endParaRPr lang="en-GB" sz="2800" dirty="0"/>
        </a:p>
      </dgm:t>
    </dgm:pt>
    <dgm:pt modelId="{B966464A-C9D6-481D-AB65-B103ABE9A86C}" type="parTrans" cxnId="{F42FCA06-8269-48BF-93BB-D16E22E21CF8}">
      <dgm:prSet/>
      <dgm:spPr/>
      <dgm:t>
        <a:bodyPr/>
        <a:lstStyle/>
        <a:p>
          <a:endParaRPr lang="en-GB"/>
        </a:p>
      </dgm:t>
    </dgm:pt>
    <dgm:pt modelId="{05FA4D89-851F-4E3C-95DB-AE18B0CD1DB6}" type="sibTrans" cxnId="{F42FCA06-8269-48BF-93BB-D16E22E21CF8}">
      <dgm:prSet/>
      <dgm:spPr/>
      <dgm:t>
        <a:bodyPr/>
        <a:lstStyle/>
        <a:p>
          <a:endParaRPr lang="en-GB"/>
        </a:p>
      </dgm:t>
    </dgm:pt>
    <dgm:pt modelId="{E90E5849-A257-45F7-B214-32D0F6619364}">
      <dgm:prSet phldrT="[Tekst]"/>
      <dgm:spPr/>
      <dgm:t>
        <a:bodyPr/>
        <a:lstStyle/>
        <a:p>
          <a:r>
            <a:rPr lang="hr-HR" dirty="0" smtClean="0"/>
            <a:t>Provjerite prije nego djelujete – suradnja!</a:t>
          </a:r>
          <a:endParaRPr lang="en-GB" dirty="0"/>
        </a:p>
      </dgm:t>
    </dgm:pt>
    <dgm:pt modelId="{7843D177-CAA7-4DCC-A36C-4FCE39910545}" type="parTrans" cxnId="{A4D6B8FC-07DD-4883-B8B6-A4001DB1138F}">
      <dgm:prSet/>
      <dgm:spPr/>
      <dgm:t>
        <a:bodyPr/>
        <a:lstStyle/>
        <a:p>
          <a:endParaRPr lang="en-GB"/>
        </a:p>
      </dgm:t>
    </dgm:pt>
    <dgm:pt modelId="{8CEB903F-7E47-4926-83DA-7A30F39B8EEF}" type="sibTrans" cxnId="{A4D6B8FC-07DD-4883-B8B6-A4001DB1138F}">
      <dgm:prSet/>
      <dgm:spPr/>
      <dgm:t>
        <a:bodyPr/>
        <a:lstStyle/>
        <a:p>
          <a:endParaRPr lang="en-GB"/>
        </a:p>
      </dgm:t>
    </dgm:pt>
    <dgm:pt modelId="{FA587D2C-0AD2-42FA-AC18-3B097E4C9185}" type="pres">
      <dgm:prSet presAssocID="{DE4A2CE5-D86C-47D9-B1E4-87412CAF6486}" presName="compositeShape" presStyleCnt="0">
        <dgm:presLayoutVars>
          <dgm:chMax val="9"/>
          <dgm:dir/>
          <dgm:resizeHandles val="exact"/>
        </dgm:presLayoutVars>
      </dgm:prSet>
      <dgm:spPr/>
      <dgm:t>
        <a:bodyPr/>
        <a:lstStyle/>
        <a:p>
          <a:endParaRPr lang="en-GB"/>
        </a:p>
      </dgm:t>
    </dgm:pt>
    <dgm:pt modelId="{A8C86C12-6934-4D5E-9C06-1B87F3E2A88D}" type="pres">
      <dgm:prSet presAssocID="{DE4A2CE5-D86C-47D9-B1E4-87412CAF6486}" presName="triangle1" presStyleLbl="node1" presStyleIdx="0" presStyleCnt="4" custLinFactNeighborX="1351">
        <dgm:presLayoutVars>
          <dgm:bulletEnabled val="1"/>
        </dgm:presLayoutVars>
      </dgm:prSet>
      <dgm:spPr/>
      <dgm:t>
        <a:bodyPr/>
        <a:lstStyle/>
        <a:p>
          <a:endParaRPr lang="en-GB"/>
        </a:p>
      </dgm:t>
    </dgm:pt>
    <dgm:pt modelId="{7B923A62-1956-4DD0-8C4D-E91D2785FC04}" type="pres">
      <dgm:prSet presAssocID="{DE4A2CE5-D86C-47D9-B1E4-87412CAF6486}" presName="triangle2" presStyleLbl="node1" presStyleIdx="1" presStyleCnt="4" custLinFactNeighborX="1545" custLinFactNeighborY="0">
        <dgm:presLayoutVars>
          <dgm:bulletEnabled val="1"/>
        </dgm:presLayoutVars>
      </dgm:prSet>
      <dgm:spPr/>
      <dgm:t>
        <a:bodyPr/>
        <a:lstStyle/>
        <a:p>
          <a:endParaRPr lang="en-GB"/>
        </a:p>
      </dgm:t>
    </dgm:pt>
    <dgm:pt modelId="{0F0288E2-4F9E-4EB6-BDF6-44D14B9BB04E}" type="pres">
      <dgm:prSet presAssocID="{DE4A2CE5-D86C-47D9-B1E4-87412CAF6486}" presName="triangle3" presStyleLbl="node1" presStyleIdx="2" presStyleCnt="4">
        <dgm:presLayoutVars>
          <dgm:bulletEnabled val="1"/>
        </dgm:presLayoutVars>
      </dgm:prSet>
      <dgm:spPr/>
      <dgm:t>
        <a:bodyPr/>
        <a:lstStyle/>
        <a:p>
          <a:endParaRPr lang="en-GB"/>
        </a:p>
      </dgm:t>
    </dgm:pt>
    <dgm:pt modelId="{54BC3D28-0A5F-45A9-A50A-C68D7776AF62}" type="pres">
      <dgm:prSet presAssocID="{DE4A2CE5-D86C-47D9-B1E4-87412CAF6486}" presName="triangle4" presStyleLbl="node1" presStyleIdx="3" presStyleCnt="4">
        <dgm:presLayoutVars>
          <dgm:bulletEnabled val="1"/>
        </dgm:presLayoutVars>
      </dgm:prSet>
      <dgm:spPr/>
      <dgm:t>
        <a:bodyPr/>
        <a:lstStyle/>
        <a:p>
          <a:endParaRPr lang="en-GB"/>
        </a:p>
      </dgm:t>
    </dgm:pt>
  </dgm:ptLst>
  <dgm:cxnLst>
    <dgm:cxn modelId="{48915248-3F4F-4ED2-BCE3-59D4D56A69BC}" srcId="{DE4A2CE5-D86C-47D9-B1E4-87412CAF6486}" destId="{E40AD5E1-C1AE-4057-B11A-CDFBBEF0CCBA}" srcOrd="0" destOrd="0" parTransId="{523520DC-BADB-43F1-8265-9F83702CD14B}" sibTransId="{D29F6299-4541-41A8-8684-BA9418D0D5F0}"/>
    <dgm:cxn modelId="{06F23DE5-B101-4BC8-B6B5-B69B14D5041A}" type="presOf" srcId="{E40AD5E1-C1AE-4057-B11A-CDFBBEF0CCBA}" destId="{A8C86C12-6934-4D5E-9C06-1B87F3E2A88D}" srcOrd="0" destOrd="0" presId="urn:microsoft.com/office/officeart/2005/8/layout/pyramid4"/>
    <dgm:cxn modelId="{F42FCA06-8269-48BF-93BB-D16E22E21CF8}" srcId="{DE4A2CE5-D86C-47D9-B1E4-87412CAF6486}" destId="{0182EFBF-2E46-4D12-A309-EDD233334785}" srcOrd="2" destOrd="0" parTransId="{B966464A-C9D6-481D-AB65-B103ABE9A86C}" sibTransId="{05FA4D89-851F-4E3C-95DB-AE18B0CD1DB6}"/>
    <dgm:cxn modelId="{71283918-C0D4-47E9-A96C-B471EA51527E}" type="presOf" srcId="{0182EFBF-2E46-4D12-A309-EDD233334785}" destId="{0F0288E2-4F9E-4EB6-BDF6-44D14B9BB04E}" srcOrd="0" destOrd="0" presId="urn:microsoft.com/office/officeart/2005/8/layout/pyramid4"/>
    <dgm:cxn modelId="{F6CCFB7A-B1D6-49B7-AF89-52CB45AA52C9}" srcId="{DE4A2CE5-D86C-47D9-B1E4-87412CAF6486}" destId="{1906A4C1-4547-4F53-A31B-73D061438DB6}" srcOrd="1" destOrd="0" parTransId="{AB8CF82C-32A7-43BA-A4D6-7588368176A0}" sibTransId="{8A55CFDF-0951-4A74-AC44-93288A08C652}"/>
    <dgm:cxn modelId="{A4D6B8FC-07DD-4883-B8B6-A4001DB1138F}" srcId="{DE4A2CE5-D86C-47D9-B1E4-87412CAF6486}" destId="{E90E5849-A257-45F7-B214-32D0F6619364}" srcOrd="3" destOrd="0" parTransId="{7843D177-CAA7-4DCC-A36C-4FCE39910545}" sibTransId="{8CEB903F-7E47-4926-83DA-7A30F39B8EEF}"/>
    <dgm:cxn modelId="{FBCFC558-3272-4912-B0AF-C329C0D1E524}" type="presOf" srcId="{E90E5849-A257-45F7-B214-32D0F6619364}" destId="{54BC3D28-0A5F-45A9-A50A-C68D7776AF62}" srcOrd="0" destOrd="0" presId="urn:microsoft.com/office/officeart/2005/8/layout/pyramid4"/>
    <dgm:cxn modelId="{FF1C4510-4D77-4265-89D2-41AB4FA69B17}" type="presOf" srcId="{DE4A2CE5-D86C-47D9-B1E4-87412CAF6486}" destId="{FA587D2C-0AD2-42FA-AC18-3B097E4C9185}" srcOrd="0" destOrd="0" presId="urn:microsoft.com/office/officeart/2005/8/layout/pyramid4"/>
    <dgm:cxn modelId="{AFD6D4B1-10CD-40FE-ABB3-41C68A3B030E}" type="presOf" srcId="{1906A4C1-4547-4F53-A31B-73D061438DB6}" destId="{7B923A62-1956-4DD0-8C4D-E91D2785FC04}" srcOrd="0" destOrd="0" presId="urn:microsoft.com/office/officeart/2005/8/layout/pyramid4"/>
    <dgm:cxn modelId="{60B8853A-776F-403C-86CB-EE2DBCC90C1A}" type="presParOf" srcId="{FA587D2C-0AD2-42FA-AC18-3B097E4C9185}" destId="{A8C86C12-6934-4D5E-9C06-1B87F3E2A88D}" srcOrd="0" destOrd="0" presId="urn:microsoft.com/office/officeart/2005/8/layout/pyramid4"/>
    <dgm:cxn modelId="{20379D00-335D-43F6-8CE2-362BEF8425EE}" type="presParOf" srcId="{FA587D2C-0AD2-42FA-AC18-3B097E4C9185}" destId="{7B923A62-1956-4DD0-8C4D-E91D2785FC04}" srcOrd="1" destOrd="0" presId="urn:microsoft.com/office/officeart/2005/8/layout/pyramid4"/>
    <dgm:cxn modelId="{DEAC0199-CE18-426B-BA37-7BD663C7D678}" type="presParOf" srcId="{FA587D2C-0AD2-42FA-AC18-3B097E4C9185}" destId="{0F0288E2-4F9E-4EB6-BDF6-44D14B9BB04E}" srcOrd="2" destOrd="0" presId="urn:microsoft.com/office/officeart/2005/8/layout/pyramid4"/>
    <dgm:cxn modelId="{532E23D7-0C52-4713-AC9D-13EB01087514}" type="presParOf" srcId="{FA587D2C-0AD2-42FA-AC18-3B097E4C9185}" destId="{54BC3D28-0A5F-45A9-A50A-C68D7776AF62}"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D5C174-D343-4315-BBB4-7C9989E3DA85}" type="doc">
      <dgm:prSet loTypeId="urn:microsoft.com/office/officeart/2005/8/layout/hProcess11" loCatId="process" qsTypeId="urn:microsoft.com/office/officeart/2005/8/quickstyle/simple2" qsCatId="simple" csTypeId="urn:microsoft.com/office/officeart/2005/8/colors/accent4_1" csCatId="accent4" phldr="1"/>
      <dgm:spPr/>
      <dgm:t>
        <a:bodyPr/>
        <a:lstStyle/>
        <a:p>
          <a:endParaRPr lang="hr-HR"/>
        </a:p>
      </dgm:t>
    </dgm:pt>
    <dgm:pt modelId="{674FA059-0630-4F77-B00F-6947C5AB33AE}">
      <dgm:prSet phldrT="[Tekst]" custT="1"/>
      <dgm:spPr/>
      <dgm:t>
        <a:bodyPr/>
        <a:lstStyle/>
        <a:p>
          <a:r>
            <a:rPr lang="hr-HR" sz="2600" b="1" smtClean="0">
              <a:latin typeface="Corbel" panose="020B0503020204020204" pitchFamily="34" charset="0"/>
            </a:rPr>
            <a:t>73%</a:t>
          </a:r>
          <a:endParaRPr lang="hr-HR" sz="2600" b="1" dirty="0">
            <a:latin typeface="Corbel" panose="020B0503020204020204" pitchFamily="34" charset="0"/>
          </a:endParaRPr>
        </a:p>
      </dgm:t>
    </dgm:pt>
    <dgm:pt modelId="{1C556BDC-1191-4C6B-843E-9D3CBA1C7C5B}" type="parTrans" cxnId="{D54A616E-C37B-49F0-A4F3-15A37F7C56E6}">
      <dgm:prSet/>
      <dgm:spPr/>
      <dgm:t>
        <a:bodyPr/>
        <a:lstStyle/>
        <a:p>
          <a:endParaRPr lang="hr-HR"/>
        </a:p>
      </dgm:t>
    </dgm:pt>
    <dgm:pt modelId="{D58074C7-21CB-42BC-8D1F-5E046BB9C7B4}" type="sibTrans" cxnId="{D54A616E-C37B-49F0-A4F3-15A37F7C56E6}">
      <dgm:prSet/>
      <dgm:spPr/>
      <dgm:t>
        <a:bodyPr/>
        <a:lstStyle/>
        <a:p>
          <a:endParaRPr lang="hr-HR"/>
        </a:p>
      </dgm:t>
    </dgm:pt>
    <dgm:pt modelId="{9469A43B-82A6-4E0B-AF8F-A2EC9DA01604}">
      <dgm:prSet phldrT="[Tekst]" custT="1"/>
      <dgm:spPr/>
      <dgm:t>
        <a:bodyPr anchor="b" anchorCtr="0"/>
        <a:lstStyle/>
        <a:p>
          <a:r>
            <a:rPr lang="hr-HR" sz="2600" b="1" smtClean="0">
              <a:latin typeface="Corbel" panose="020B0503020204020204" pitchFamily="34" charset="0"/>
            </a:rPr>
            <a:t>91%</a:t>
          </a:r>
          <a:endParaRPr lang="hr-HR" sz="2600" b="1" dirty="0">
            <a:latin typeface="Corbel" panose="020B0503020204020204" pitchFamily="34" charset="0"/>
          </a:endParaRPr>
        </a:p>
      </dgm:t>
    </dgm:pt>
    <dgm:pt modelId="{770669AD-9DD7-4F46-BDCC-456B019A871A}" type="parTrans" cxnId="{3116AE5D-32D1-4C8D-8505-B5C343AA0651}">
      <dgm:prSet/>
      <dgm:spPr/>
      <dgm:t>
        <a:bodyPr/>
        <a:lstStyle/>
        <a:p>
          <a:endParaRPr lang="hr-HR"/>
        </a:p>
      </dgm:t>
    </dgm:pt>
    <dgm:pt modelId="{878D20C0-E6D3-4333-9CF2-B1D1129C8AF4}" type="sibTrans" cxnId="{3116AE5D-32D1-4C8D-8505-B5C343AA0651}">
      <dgm:prSet/>
      <dgm:spPr/>
      <dgm:t>
        <a:bodyPr/>
        <a:lstStyle/>
        <a:p>
          <a:endParaRPr lang="hr-HR"/>
        </a:p>
      </dgm:t>
    </dgm:pt>
    <dgm:pt modelId="{4B0BB7DC-A0E8-40D1-B856-B5DBD411A2E0}">
      <dgm:prSet phldrT="[Tekst]" custT="1"/>
      <dgm:spPr/>
      <dgm:t>
        <a:bodyPr/>
        <a:lstStyle/>
        <a:p>
          <a:r>
            <a:rPr lang="hr-HR" sz="2600" b="1" smtClean="0">
              <a:latin typeface="Corbel" panose="020B0503020204020204" pitchFamily="34" charset="0"/>
            </a:rPr>
            <a:t>99,4 %</a:t>
          </a:r>
          <a:endParaRPr lang="hr-HR" sz="2600" b="1" dirty="0">
            <a:latin typeface="Corbel" panose="020B0503020204020204" pitchFamily="34" charset="0"/>
          </a:endParaRPr>
        </a:p>
      </dgm:t>
    </dgm:pt>
    <dgm:pt modelId="{CD6C8369-EB60-4136-9257-4D4B9F3B131F}" type="parTrans" cxnId="{4E5AC952-843F-450C-B6EE-4A2C41F91FCC}">
      <dgm:prSet/>
      <dgm:spPr/>
      <dgm:t>
        <a:bodyPr/>
        <a:lstStyle/>
        <a:p>
          <a:endParaRPr lang="hr-HR"/>
        </a:p>
      </dgm:t>
    </dgm:pt>
    <dgm:pt modelId="{8A4B6C91-A5DC-4CE0-A329-67359CFD8907}" type="sibTrans" cxnId="{4E5AC952-843F-450C-B6EE-4A2C41F91FCC}">
      <dgm:prSet/>
      <dgm:spPr/>
      <dgm:t>
        <a:bodyPr/>
        <a:lstStyle/>
        <a:p>
          <a:endParaRPr lang="hr-HR"/>
        </a:p>
      </dgm:t>
    </dgm:pt>
    <dgm:pt modelId="{430D711B-0FBB-4EAF-82A4-A5D8769C19FD}" type="pres">
      <dgm:prSet presAssocID="{BCD5C174-D343-4315-BBB4-7C9989E3DA85}" presName="Name0" presStyleCnt="0">
        <dgm:presLayoutVars>
          <dgm:dir/>
          <dgm:resizeHandles val="exact"/>
        </dgm:presLayoutVars>
      </dgm:prSet>
      <dgm:spPr/>
      <dgm:t>
        <a:bodyPr/>
        <a:lstStyle/>
        <a:p>
          <a:endParaRPr lang="en-US"/>
        </a:p>
      </dgm:t>
    </dgm:pt>
    <dgm:pt modelId="{CE7279A1-7094-44ED-9963-DA570DE28878}" type="pres">
      <dgm:prSet presAssocID="{BCD5C174-D343-4315-BBB4-7C9989E3DA85}" presName="arrow" presStyleLbl="bgShp" presStyleIdx="0" presStyleCnt="1" custScaleX="99988" custScaleY="108710"/>
      <dgm:spPr/>
      <dgm:t>
        <a:bodyPr/>
        <a:lstStyle/>
        <a:p>
          <a:endParaRPr lang="hr-HR"/>
        </a:p>
      </dgm:t>
    </dgm:pt>
    <dgm:pt modelId="{973DD32D-A112-4376-854D-6B5E36F3CA70}" type="pres">
      <dgm:prSet presAssocID="{BCD5C174-D343-4315-BBB4-7C9989E3DA85}" presName="points" presStyleCnt="0"/>
      <dgm:spPr/>
      <dgm:t>
        <a:bodyPr/>
        <a:lstStyle/>
        <a:p>
          <a:endParaRPr lang="hr-HR"/>
        </a:p>
      </dgm:t>
    </dgm:pt>
    <dgm:pt modelId="{14DCB4CC-72A7-4492-A6C5-7A921EC74B48}" type="pres">
      <dgm:prSet presAssocID="{674FA059-0630-4F77-B00F-6947C5AB33AE}" presName="compositeA" presStyleCnt="0"/>
      <dgm:spPr/>
      <dgm:t>
        <a:bodyPr/>
        <a:lstStyle/>
        <a:p>
          <a:endParaRPr lang="hr-HR"/>
        </a:p>
      </dgm:t>
    </dgm:pt>
    <dgm:pt modelId="{DD09A924-3D28-41E3-8548-098FC7938172}" type="pres">
      <dgm:prSet presAssocID="{674FA059-0630-4F77-B00F-6947C5AB33AE}" presName="textA" presStyleLbl="revTx" presStyleIdx="0" presStyleCnt="3">
        <dgm:presLayoutVars>
          <dgm:bulletEnabled val="1"/>
        </dgm:presLayoutVars>
      </dgm:prSet>
      <dgm:spPr/>
      <dgm:t>
        <a:bodyPr/>
        <a:lstStyle/>
        <a:p>
          <a:endParaRPr lang="hr-HR"/>
        </a:p>
      </dgm:t>
    </dgm:pt>
    <dgm:pt modelId="{68FDE2CA-F712-45D3-B4F4-D29EE392BB68}" type="pres">
      <dgm:prSet presAssocID="{674FA059-0630-4F77-B00F-6947C5AB33AE}" presName="circleA" presStyleLbl="node1" presStyleIdx="0" presStyleCnt="3" custScaleX="141274" custScaleY="141274"/>
      <dgm:spPr/>
      <dgm:t>
        <a:bodyPr/>
        <a:lstStyle/>
        <a:p>
          <a:endParaRPr lang="hr-HR"/>
        </a:p>
      </dgm:t>
    </dgm:pt>
    <dgm:pt modelId="{66FFA4D5-B52A-429C-BF1B-D797E38CD093}" type="pres">
      <dgm:prSet presAssocID="{674FA059-0630-4F77-B00F-6947C5AB33AE}" presName="spaceA" presStyleCnt="0"/>
      <dgm:spPr/>
      <dgm:t>
        <a:bodyPr/>
        <a:lstStyle/>
        <a:p>
          <a:endParaRPr lang="hr-HR"/>
        </a:p>
      </dgm:t>
    </dgm:pt>
    <dgm:pt modelId="{B20EF951-6F7E-4459-BC9D-6E2B1C6FAD94}" type="pres">
      <dgm:prSet presAssocID="{D58074C7-21CB-42BC-8D1F-5E046BB9C7B4}" presName="space" presStyleCnt="0"/>
      <dgm:spPr/>
      <dgm:t>
        <a:bodyPr/>
        <a:lstStyle/>
        <a:p>
          <a:endParaRPr lang="hr-HR"/>
        </a:p>
      </dgm:t>
    </dgm:pt>
    <dgm:pt modelId="{46E2D422-2A51-43DA-9A8A-3129EFC3F575}" type="pres">
      <dgm:prSet presAssocID="{9469A43B-82A6-4E0B-AF8F-A2EC9DA01604}" presName="compositeB" presStyleCnt="0"/>
      <dgm:spPr/>
      <dgm:t>
        <a:bodyPr/>
        <a:lstStyle/>
        <a:p>
          <a:endParaRPr lang="hr-HR"/>
        </a:p>
      </dgm:t>
    </dgm:pt>
    <dgm:pt modelId="{9C64B093-C716-4F74-B016-CD513162901E}" type="pres">
      <dgm:prSet presAssocID="{9469A43B-82A6-4E0B-AF8F-A2EC9DA01604}" presName="textB" presStyleLbl="revTx" presStyleIdx="1" presStyleCnt="3" custLinFactY="-48119" custLinFactNeighborX="738" custLinFactNeighborY="-100000">
        <dgm:presLayoutVars>
          <dgm:bulletEnabled val="1"/>
        </dgm:presLayoutVars>
      </dgm:prSet>
      <dgm:spPr/>
      <dgm:t>
        <a:bodyPr/>
        <a:lstStyle/>
        <a:p>
          <a:endParaRPr lang="hr-HR"/>
        </a:p>
      </dgm:t>
    </dgm:pt>
    <dgm:pt modelId="{5AA438C3-A188-40CD-82ED-E64F3B4BD395}" type="pres">
      <dgm:prSet presAssocID="{9469A43B-82A6-4E0B-AF8F-A2EC9DA01604}" presName="circleB" presStyleLbl="node1" presStyleIdx="1" presStyleCnt="3" custScaleX="141274" custScaleY="141274"/>
      <dgm:spPr/>
      <dgm:t>
        <a:bodyPr/>
        <a:lstStyle/>
        <a:p>
          <a:endParaRPr lang="hr-HR"/>
        </a:p>
      </dgm:t>
    </dgm:pt>
    <dgm:pt modelId="{4D5B9B6F-FB94-432D-B61F-E87C38CBE6AD}" type="pres">
      <dgm:prSet presAssocID="{9469A43B-82A6-4E0B-AF8F-A2EC9DA01604}" presName="spaceB" presStyleCnt="0"/>
      <dgm:spPr/>
      <dgm:t>
        <a:bodyPr/>
        <a:lstStyle/>
        <a:p>
          <a:endParaRPr lang="hr-HR"/>
        </a:p>
      </dgm:t>
    </dgm:pt>
    <dgm:pt modelId="{4EBB0CD1-B051-4D7E-899D-3A572649A823}" type="pres">
      <dgm:prSet presAssocID="{878D20C0-E6D3-4333-9CF2-B1D1129C8AF4}" presName="space" presStyleCnt="0"/>
      <dgm:spPr/>
      <dgm:t>
        <a:bodyPr/>
        <a:lstStyle/>
        <a:p>
          <a:endParaRPr lang="hr-HR"/>
        </a:p>
      </dgm:t>
    </dgm:pt>
    <dgm:pt modelId="{43364C2C-72BB-4442-80D1-59A0531E47D6}" type="pres">
      <dgm:prSet presAssocID="{4B0BB7DC-A0E8-40D1-B856-B5DBD411A2E0}" presName="compositeA" presStyleCnt="0"/>
      <dgm:spPr/>
      <dgm:t>
        <a:bodyPr/>
        <a:lstStyle/>
        <a:p>
          <a:endParaRPr lang="hr-HR"/>
        </a:p>
      </dgm:t>
    </dgm:pt>
    <dgm:pt modelId="{C587616F-E524-42E1-9496-C581C1469C00}" type="pres">
      <dgm:prSet presAssocID="{4B0BB7DC-A0E8-40D1-B856-B5DBD411A2E0}" presName="textA" presStyleLbl="revTx" presStyleIdx="2" presStyleCnt="3">
        <dgm:presLayoutVars>
          <dgm:bulletEnabled val="1"/>
        </dgm:presLayoutVars>
      </dgm:prSet>
      <dgm:spPr/>
      <dgm:t>
        <a:bodyPr/>
        <a:lstStyle/>
        <a:p>
          <a:endParaRPr lang="en-US"/>
        </a:p>
      </dgm:t>
    </dgm:pt>
    <dgm:pt modelId="{06D47FB7-BC15-4ECF-8B42-1C88075E780A}" type="pres">
      <dgm:prSet presAssocID="{4B0BB7DC-A0E8-40D1-B856-B5DBD411A2E0}" presName="circleA" presStyleLbl="node1" presStyleIdx="2" presStyleCnt="3" custScaleX="141274" custScaleY="141274"/>
      <dgm:spPr/>
      <dgm:t>
        <a:bodyPr/>
        <a:lstStyle/>
        <a:p>
          <a:endParaRPr lang="hr-HR"/>
        </a:p>
      </dgm:t>
    </dgm:pt>
    <dgm:pt modelId="{71FA3BEA-7D0C-4ABD-8C25-AFF8E1CF8924}" type="pres">
      <dgm:prSet presAssocID="{4B0BB7DC-A0E8-40D1-B856-B5DBD411A2E0}" presName="spaceA" presStyleCnt="0"/>
      <dgm:spPr/>
      <dgm:t>
        <a:bodyPr/>
        <a:lstStyle/>
        <a:p>
          <a:endParaRPr lang="hr-HR"/>
        </a:p>
      </dgm:t>
    </dgm:pt>
  </dgm:ptLst>
  <dgm:cxnLst>
    <dgm:cxn modelId="{3116AE5D-32D1-4C8D-8505-B5C343AA0651}" srcId="{BCD5C174-D343-4315-BBB4-7C9989E3DA85}" destId="{9469A43B-82A6-4E0B-AF8F-A2EC9DA01604}" srcOrd="1" destOrd="0" parTransId="{770669AD-9DD7-4F46-BDCC-456B019A871A}" sibTransId="{878D20C0-E6D3-4333-9CF2-B1D1129C8AF4}"/>
    <dgm:cxn modelId="{C5C62805-940F-41AE-9B94-3DA2E214912F}" type="presOf" srcId="{4B0BB7DC-A0E8-40D1-B856-B5DBD411A2E0}" destId="{C587616F-E524-42E1-9496-C581C1469C00}" srcOrd="0" destOrd="0" presId="urn:microsoft.com/office/officeart/2005/8/layout/hProcess11"/>
    <dgm:cxn modelId="{999CE6F5-264B-4933-B026-88DBDFDC68E5}" type="presOf" srcId="{BCD5C174-D343-4315-BBB4-7C9989E3DA85}" destId="{430D711B-0FBB-4EAF-82A4-A5D8769C19FD}" srcOrd="0" destOrd="0" presId="urn:microsoft.com/office/officeart/2005/8/layout/hProcess11"/>
    <dgm:cxn modelId="{D54A616E-C37B-49F0-A4F3-15A37F7C56E6}" srcId="{BCD5C174-D343-4315-BBB4-7C9989E3DA85}" destId="{674FA059-0630-4F77-B00F-6947C5AB33AE}" srcOrd="0" destOrd="0" parTransId="{1C556BDC-1191-4C6B-843E-9D3CBA1C7C5B}" sibTransId="{D58074C7-21CB-42BC-8D1F-5E046BB9C7B4}"/>
    <dgm:cxn modelId="{4E5AC952-843F-450C-B6EE-4A2C41F91FCC}" srcId="{BCD5C174-D343-4315-BBB4-7C9989E3DA85}" destId="{4B0BB7DC-A0E8-40D1-B856-B5DBD411A2E0}" srcOrd="2" destOrd="0" parTransId="{CD6C8369-EB60-4136-9257-4D4B9F3B131F}" sibTransId="{8A4B6C91-A5DC-4CE0-A329-67359CFD8907}"/>
    <dgm:cxn modelId="{83AF1F2D-62AA-4F1D-8CA0-3F785BC10656}" type="presOf" srcId="{9469A43B-82A6-4E0B-AF8F-A2EC9DA01604}" destId="{9C64B093-C716-4F74-B016-CD513162901E}" srcOrd="0" destOrd="0" presId="urn:microsoft.com/office/officeart/2005/8/layout/hProcess11"/>
    <dgm:cxn modelId="{72A99993-3CC8-42BD-95DB-9481489D2BDA}" type="presOf" srcId="{674FA059-0630-4F77-B00F-6947C5AB33AE}" destId="{DD09A924-3D28-41E3-8548-098FC7938172}" srcOrd="0" destOrd="0" presId="urn:microsoft.com/office/officeart/2005/8/layout/hProcess11"/>
    <dgm:cxn modelId="{29E480FE-A799-4AEC-8429-C07E5BE4E84E}" type="presParOf" srcId="{430D711B-0FBB-4EAF-82A4-A5D8769C19FD}" destId="{CE7279A1-7094-44ED-9963-DA570DE28878}" srcOrd="0" destOrd="0" presId="urn:microsoft.com/office/officeart/2005/8/layout/hProcess11"/>
    <dgm:cxn modelId="{D10ADE80-021F-4F58-8E79-F91D9FF07921}" type="presParOf" srcId="{430D711B-0FBB-4EAF-82A4-A5D8769C19FD}" destId="{973DD32D-A112-4376-854D-6B5E36F3CA70}" srcOrd="1" destOrd="0" presId="urn:microsoft.com/office/officeart/2005/8/layout/hProcess11"/>
    <dgm:cxn modelId="{34D2E37D-370F-4B2B-98D2-C0E079043AF5}" type="presParOf" srcId="{973DD32D-A112-4376-854D-6B5E36F3CA70}" destId="{14DCB4CC-72A7-4492-A6C5-7A921EC74B48}" srcOrd="0" destOrd="0" presId="urn:microsoft.com/office/officeart/2005/8/layout/hProcess11"/>
    <dgm:cxn modelId="{216CFE92-BD7B-482D-A448-403CBA28C434}" type="presParOf" srcId="{14DCB4CC-72A7-4492-A6C5-7A921EC74B48}" destId="{DD09A924-3D28-41E3-8548-098FC7938172}" srcOrd="0" destOrd="0" presId="urn:microsoft.com/office/officeart/2005/8/layout/hProcess11"/>
    <dgm:cxn modelId="{D8E5E4D1-3451-4F52-8680-3DF17CE5C9DE}" type="presParOf" srcId="{14DCB4CC-72A7-4492-A6C5-7A921EC74B48}" destId="{68FDE2CA-F712-45D3-B4F4-D29EE392BB68}" srcOrd="1" destOrd="0" presId="urn:microsoft.com/office/officeart/2005/8/layout/hProcess11"/>
    <dgm:cxn modelId="{12020962-FCAE-456B-A067-68044173B12C}" type="presParOf" srcId="{14DCB4CC-72A7-4492-A6C5-7A921EC74B48}" destId="{66FFA4D5-B52A-429C-BF1B-D797E38CD093}" srcOrd="2" destOrd="0" presId="urn:microsoft.com/office/officeart/2005/8/layout/hProcess11"/>
    <dgm:cxn modelId="{92C134F9-149B-4482-B9FF-4CDFCBC79F2D}" type="presParOf" srcId="{973DD32D-A112-4376-854D-6B5E36F3CA70}" destId="{B20EF951-6F7E-4459-BC9D-6E2B1C6FAD94}" srcOrd="1" destOrd="0" presId="urn:microsoft.com/office/officeart/2005/8/layout/hProcess11"/>
    <dgm:cxn modelId="{80A90DB5-C575-4901-AA79-82CBF4EB768C}" type="presParOf" srcId="{973DD32D-A112-4376-854D-6B5E36F3CA70}" destId="{46E2D422-2A51-43DA-9A8A-3129EFC3F575}" srcOrd="2" destOrd="0" presId="urn:microsoft.com/office/officeart/2005/8/layout/hProcess11"/>
    <dgm:cxn modelId="{945AEDC8-620E-41C2-A839-E1D835345F6D}" type="presParOf" srcId="{46E2D422-2A51-43DA-9A8A-3129EFC3F575}" destId="{9C64B093-C716-4F74-B016-CD513162901E}" srcOrd="0" destOrd="0" presId="urn:microsoft.com/office/officeart/2005/8/layout/hProcess11"/>
    <dgm:cxn modelId="{91C7F720-D500-432C-BAB1-9034D78AF16E}" type="presParOf" srcId="{46E2D422-2A51-43DA-9A8A-3129EFC3F575}" destId="{5AA438C3-A188-40CD-82ED-E64F3B4BD395}" srcOrd="1" destOrd="0" presId="urn:microsoft.com/office/officeart/2005/8/layout/hProcess11"/>
    <dgm:cxn modelId="{57451DA0-32B0-4FEE-A92A-1E1B4C1FBB6F}" type="presParOf" srcId="{46E2D422-2A51-43DA-9A8A-3129EFC3F575}" destId="{4D5B9B6F-FB94-432D-B61F-E87C38CBE6AD}" srcOrd="2" destOrd="0" presId="urn:microsoft.com/office/officeart/2005/8/layout/hProcess11"/>
    <dgm:cxn modelId="{F1BC933A-511D-4509-9AF1-AEEB36507774}" type="presParOf" srcId="{973DD32D-A112-4376-854D-6B5E36F3CA70}" destId="{4EBB0CD1-B051-4D7E-899D-3A572649A823}" srcOrd="3" destOrd="0" presId="urn:microsoft.com/office/officeart/2005/8/layout/hProcess11"/>
    <dgm:cxn modelId="{942538D8-C522-47ED-8D8A-75CBCC064417}" type="presParOf" srcId="{973DD32D-A112-4376-854D-6B5E36F3CA70}" destId="{43364C2C-72BB-4442-80D1-59A0531E47D6}" srcOrd="4" destOrd="0" presId="urn:microsoft.com/office/officeart/2005/8/layout/hProcess11"/>
    <dgm:cxn modelId="{04EB262B-6897-4B31-BDEE-B3740A498D0A}" type="presParOf" srcId="{43364C2C-72BB-4442-80D1-59A0531E47D6}" destId="{C587616F-E524-42E1-9496-C581C1469C00}" srcOrd="0" destOrd="0" presId="urn:microsoft.com/office/officeart/2005/8/layout/hProcess11"/>
    <dgm:cxn modelId="{1F28B7F4-9DA7-4E09-BCFE-AB836B944B52}" type="presParOf" srcId="{43364C2C-72BB-4442-80D1-59A0531E47D6}" destId="{06D47FB7-BC15-4ECF-8B42-1C88075E780A}" srcOrd="1" destOrd="0" presId="urn:microsoft.com/office/officeart/2005/8/layout/hProcess11"/>
    <dgm:cxn modelId="{61AB76E7-C09E-4A9C-BF83-2BC2E487F149}" type="presParOf" srcId="{43364C2C-72BB-4442-80D1-59A0531E47D6}" destId="{71FA3BEA-7D0C-4ABD-8C25-AFF8E1CF892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05418B-819E-4191-9D89-FAAC9C948813}" type="doc">
      <dgm:prSet loTypeId="urn:microsoft.com/office/officeart/2005/8/layout/hList1" loCatId="list" qsTypeId="urn:microsoft.com/office/officeart/2005/8/quickstyle/simple2" qsCatId="simple" csTypeId="urn:microsoft.com/office/officeart/2005/8/colors/colorful3" csCatId="colorful" phldr="1"/>
      <dgm:spPr/>
      <dgm:t>
        <a:bodyPr/>
        <a:lstStyle/>
        <a:p>
          <a:endParaRPr lang="en-GB"/>
        </a:p>
      </dgm:t>
    </dgm:pt>
    <dgm:pt modelId="{174F8023-D34E-4673-9546-F8AF132D9933}">
      <dgm:prSet phldrT="[Tekst]"/>
      <dgm:spPr/>
      <dgm:t>
        <a:bodyPr/>
        <a:lstStyle/>
        <a:p>
          <a:r>
            <a:rPr lang="hr-HR" dirty="0" smtClean="0">
              <a:latin typeface="Corbel" panose="020B0503020204020204" pitchFamily="34" charset="0"/>
            </a:rPr>
            <a:t>NEDOSTACI</a:t>
          </a:r>
          <a:endParaRPr lang="en-GB" dirty="0">
            <a:latin typeface="Corbel" panose="020B0503020204020204" pitchFamily="34" charset="0"/>
          </a:endParaRPr>
        </a:p>
      </dgm:t>
    </dgm:pt>
    <dgm:pt modelId="{AA3BE12E-380E-4A77-80AD-CDBBA9D63A35}" type="parTrans" cxnId="{C6B575E0-5B18-4B38-BC5C-7A8B6CEB2E41}">
      <dgm:prSet/>
      <dgm:spPr/>
      <dgm:t>
        <a:bodyPr/>
        <a:lstStyle/>
        <a:p>
          <a:endParaRPr lang="en-GB"/>
        </a:p>
      </dgm:t>
    </dgm:pt>
    <dgm:pt modelId="{23A3A894-E022-4B96-8E90-38D7C7D9B75C}" type="sibTrans" cxnId="{C6B575E0-5B18-4B38-BC5C-7A8B6CEB2E41}">
      <dgm:prSet/>
      <dgm:spPr/>
      <dgm:t>
        <a:bodyPr/>
        <a:lstStyle/>
        <a:p>
          <a:endParaRPr lang="en-GB"/>
        </a:p>
      </dgm:t>
    </dgm:pt>
    <dgm:pt modelId="{FB90CDE6-21CA-4DCF-AB3F-7DF8295E5A3B}">
      <dgm:prSet/>
      <dgm:spPr/>
      <dgm:t>
        <a:bodyPr/>
        <a:lstStyle/>
        <a:p>
          <a:r>
            <a:rPr lang="hr-HR" dirty="0" smtClean="0">
              <a:solidFill>
                <a:schemeClr val="tx1">
                  <a:lumMod val="75000"/>
                  <a:lumOff val="25000"/>
                </a:schemeClr>
              </a:solidFill>
              <a:latin typeface="Corbel" panose="020B0503020204020204" pitchFamily="34" charset="0"/>
            </a:rPr>
            <a:t>učenje i razvijanje interesa</a:t>
          </a:r>
          <a:endParaRPr lang="en-GB" dirty="0">
            <a:solidFill>
              <a:schemeClr val="tx1">
                <a:lumMod val="75000"/>
                <a:lumOff val="25000"/>
              </a:schemeClr>
            </a:solidFill>
            <a:latin typeface="Corbel" panose="020B0503020204020204" pitchFamily="34" charset="0"/>
          </a:endParaRPr>
        </a:p>
      </dgm:t>
    </dgm:pt>
    <dgm:pt modelId="{9EA50D9A-478A-4B00-B93D-EB63982AD09C}" type="parTrans" cxnId="{6532F469-C1C0-4C8A-986B-DFB4299CA14C}">
      <dgm:prSet/>
      <dgm:spPr/>
      <dgm:t>
        <a:bodyPr/>
        <a:lstStyle/>
        <a:p>
          <a:endParaRPr lang="en-GB"/>
        </a:p>
      </dgm:t>
    </dgm:pt>
    <dgm:pt modelId="{F01AE65F-72E3-4747-8DF9-194AE780C9FA}" type="sibTrans" cxnId="{6532F469-C1C0-4C8A-986B-DFB4299CA14C}">
      <dgm:prSet/>
      <dgm:spPr/>
      <dgm:t>
        <a:bodyPr/>
        <a:lstStyle/>
        <a:p>
          <a:endParaRPr lang="en-GB"/>
        </a:p>
      </dgm:t>
    </dgm:pt>
    <dgm:pt modelId="{24483BCA-9030-43C0-9174-E1EA326EC88C}">
      <dgm:prSet phldrT="[Tekst]"/>
      <dgm:spPr/>
      <dgm:t>
        <a:bodyPr/>
        <a:lstStyle/>
        <a:p>
          <a:r>
            <a:rPr lang="hr-HR" dirty="0" smtClean="0">
              <a:latin typeface="Corbel" panose="020B0503020204020204" pitchFamily="34" charset="0"/>
            </a:rPr>
            <a:t>PREDNOSTI</a:t>
          </a:r>
          <a:endParaRPr lang="en-GB" dirty="0">
            <a:latin typeface="Corbel" panose="020B0503020204020204" pitchFamily="34" charset="0"/>
          </a:endParaRPr>
        </a:p>
      </dgm:t>
    </dgm:pt>
    <dgm:pt modelId="{6557173C-F686-42E0-8CA4-106FF25BE29A}" type="sibTrans" cxnId="{279D9F5E-9252-4D8D-9284-3A023B13D31D}">
      <dgm:prSet/>
      <dgm:spPr/>
      <dgm:t>
        <a:bodyPr/>
        <a:lstStyle/>
        <a:p>
          <a:endParaRPr lang="en-GB"/>
        </a:p>
      </dgm:t>
    </dgm:pt>
    <dgm:pt modelId="{5F5CF69E-42CD-4F49-A416-97663331B91F}" type="parTrans" cxnId="{279D9F5E-9252-4D8D-9284-3A023B13D31D}">
      <dgm:prSet/>
      <dgm:spPr/>
      <dgm:t>
        <a:bodyPr/>
        <a:lstStyle/>
        <a:p>
          <a:endParaRPr lang="en-GB"/>
        </a:p>
      </dgm:t>
    </dgm:pt>
    <dgm:pt modelId="{6779BF5B-0DB9-4DA3-8A07-490C4E2D5EE2}">
      <dgm:prSet/>
      <dgm:spPr/>
      <dgm:t>
        <a:bodyPr/>
        <a:lstStyle/>
        <a:p>
          <a:r>
            <a:rPr lang="hr-HR" dirty="0" smtClean="0">
              <a:solidFill>
                <a:schemeClr val="tx1">
                  <a:lumMod val="75000"/>
                  <a:lumOff val="25000"/>
                </a:schemeClr>
              </a:solidFill>
              <a:latin typeface="Corbel" panose="020B0503020204020204" pitchFamily="34" charset="0"/>
            </a:rPr>
            <a:t>izvor informacija o osjetljivim temama</a:t>
          </a:r>
          <a:endParaRPr lang="hr-HR" dirty="0">
            <a:solidFill>
              <a:schemeClr val="tx1">
                <a:lumMod val="75000"/>
                <a:lumOff val="25000"/>
              </a:schemeClr>
            </a:solidFill>
            <a:latin typeface="Corbel" panose="020B0503020204020204" pitchFamily="34" charset="0"/>
          </a:endParaRPr>
        </a:p>
      </dgm:t>
    </dgm:pt>
    <dgm:pt modelId="{43DEB5CB-3001-423F-AF13-F97F138D3C6F}" type="parTrans" cxnId="{3E8B0017-2535-4637-823E-9DE5319BB926}">
      <dgm:prSet/>
      <dgm:spPr/>
      <dgm:t>
        <a:bodyPr/>
        <a:lstStyle/>
        <a:p>
          <a:endParaRPr lang="en-GB"/>
        </a:p>
      </dgm:t>
    </dgm:pt>
    <dgm:pt modelId="{9C7059A2-83B5-4C4F-9C84-FFEEA0B75A9F}" type="sibTrans" cxnId="{3E8B0017-2535-4637-823E-9DE5319BB926}">
      <dgm:prSet/>
      <dgm:spPr/>
      <dgm:t>
        <a:bodyPr/>
        <a:lstStyle/>
        <a:p>
          <a:endParaRPr lang="en-GB"/>
        </a:p>
      </dgm:t>
    </dgm:pt>
    <dgm:pt modelId="{011667B3-D084-4C90-9391-184FD7FD2173}">
      <dgm:prSet/>
      <dgm:spPr/>
      <dgm:t>
        <a:bodyPr/>
        <a:lstStyle/>
        <a:p>
          <a:r>
            <a:rPr lang="hr-HR" dirty="0" smtClean="0">
              <a:solidFill>
                <a:schemeClr val="tx1">
                  <a:lumMod val="75000"/>
                  <a:lumOff val="25000"/>
                </a:schemeClr>
              </a:solidFill>
              <a:latin typeface="Corbel" panose="020B0503020204020204" pitchFamily="34" charset="0"/>
            </a:rPr>
            <a:t>razvoj identiteta</a:t>
          </a:r>
          <a:endParaRPr lang="hr-HR" dirty="0">
            <a:solidFill>
              <a:schemeClr val="tx1">
                <a:lumMod val="75000"/>
                <a:lumOff val="25000"/>
              </a:schemeClr>
            </a:solidFill>
            <a:latin typeface="Corbel" panose="020B0503020204020204" pitchFamily="34" charset="0"/>
          </a:endParaRPr>
        </a:p>
      </dgm:t>
    </dgm:pt>
    <dgm:pt modelId="{5BF095BF-7ACA-4FA2-B3AF-2090574C5552}" type="parTrans" cxnId="{DE2499A1-7FB1-440E-B2F5-26179F37DADA}">
      <dgm:prSet/>
      <dgm:spPr/>
      <dgm:t>
        <a:bodyPr/>
        <a:lstStyle/>
        <a:p>
          <a:endParaRPr lang="en-GB"/>
        </a:p>
      </dgm:t>
    </dgm:pt>
    <dgm:pt modelId="{00F17C0E-6BE3-49B2-967B-899DD0F54765}" type="sibTrans" cxnId="{DE2499A1-7FB1-440E-B2F5-26179F37DADA}">
      <dgm:prSet/>
      <dgm:spPr/>
      <dgm:t>
        <a:bodyPr/>
        <a:lstStyle/>
        <a:p>
          <a:endParaRPr lang="en-GB"/>
        </a:p>
      </dgm:t>
    </dgm:pt>
    <dgm:pt modelId="{BF6356DD-A832-4A20-A6D4-FBF25A276EA0}">
      <dgm:prSet/>
      <dgm:spPr/>
      <dgm:t>
        <a:bodyPr/>
        <a:lstStyle/>
        <a:p>
          <a:r>
            <a:rPr lang="hr-HR" dirty="0" smtClean="0">
              <a:solidFill>
                <a:schemeClr val="tx1">
                  <a:lumMod val="75000"/>
                  <a:lumOff val="25000"/>
                </a:schemeClr>
              </a:solidFill>
              <a:latin typeface="Corbel" panose="020B0503020204020204" pitchFamily="34" charset="0"/>
            </a:rPr>
            <a:t>veća povezanost s vršnjacima</a:t>
          </a:r>
          <a:endParaRPr lang="hr-HR" dirty="0">
            <a:solidFill>
              <a:schemeClr val="tx1">
                <a:lumMod val="75000"/>
                <a:lumOff val="25000"/>
              </a:schemeClr>
            </a:solidFill>
            <a:latin typeface="Corbel" panose="020B0503020204020204" pitchFamily="34" charset="0"/>
          </a:endParaRPr>
        </a:p>
      </dgm:t>
    </dgm:pt>
    <dgm:pt modelId="{66F266E7-F454-4174-8A73-8381EBB9BEB7}" type="parTrans" cxnId="{61E2BC74-0092-4DC9-B8DA-F258F27A555F}">
      <dgm:prSet/>
      <dgm:spPr/>
      <dgm:t>
        <a:bodyPr/>
        <a:lstStyle/>
        <a:p>
          <a:endParaRPr lang="en-GB"/>
        </a:p>
      </dgm:t>
    </dgm:pt>
    <dgm:pt modelId="{E9105385-2D2B-482A-BDBA-0C4A5BD4B701}" type="sibTrans" cxnId="{61E2BC74-0092-4DC9-B8DA-F258F27A555F}">
      <dgm:prSet/>
      <dgm:spPr/>
      <dgm:t>
        <a:bodyPr/>
        <a:lstStyle/>
        <a:p>
          <a:endParaRPr lang="en-GB"/>
        </a:p>
      </dgm:t>
    </dgm:pt>
    <dgm:pt modelId="{641E6462-D883-4CF6-B9BD-5A1711472833}">
      <dgm:prSet/>
      <dgm:spPr/>
      <dgm:t>
        <a:bodyPr/>
        <a:lstStyle/>
        <a:p>
          <a:r>
            <a:rPr lang="hr-HR" dirty="0" smtClean="0">
              <a:solidFill>
                <a:schemeClr val="tx1">
                  <a:lumMod val="75000"/>
                  <a:lumOff val="25000"/>
                </a:schemeClr>
              </a:solidFill>
              <a:latin typeface="Corbel" panose="020B0503020204020204" pitchFamily="34" charset="0"/>
            </a:rPr>
            <a:t>olakšavanje komunikacije s drugima djeci koja su sramežljiva, socijalno anksiozna ili marginalizirana</a:t>
          </a:r>
          <a:endParaRPr lang="hr-HR" dirty="0">
            <a:solidFill>
              <a:schemeClr val="tx1">
                <a:lumMod val="75000"/>
                <a:lumOff val="25000"/>
              </a:schemeClr>
            </a:solidFill>
            <a:latin typeface="Corbel" panose="020B0503020204020204" pitchFamily="34" charset="0"/>
          </a:endParaRPr>
        </a:p>
      </dgm:t>
    </dgm:pt>
    <dgm:pt modelId="{C6722189-889C-4F62-A38D-F840105D3F70}" type="parTrans" cxnId="{6EB97A97-DFB3-49EB-8E18-E43F5D1E7B9F}">
      <dgm:prSet/>
      <dgm:spPr/>
      <dgm:t>
        <a:bodyPr/>
        <a:lstStyle/>
        <a:p>
          <a:endParaRPr lang="en-GB"/>
        </a:p>
      </dgm:t>
    </dgm:pt>
    <dgm:pt modelId="{CA637C13-B2B0-4CBF-88B8-9E1B5C2EBF6D}" type="sibTrans" cxnId="{6EB97A97-DFB3-49EB-8E18-E43F5D1E7B9F}">
      <dgm:prSet/>
      <dgm:spPr/>
      <dgm:t>
        <a:bodyPr/>
        <a:lstStyle/>
        <a:p>
          <a:endParaRPr lang="en-GB"/>
        </a:p>
      </dgm:t>
    </dgm:pt>
    <dgm:pt modelId="{AA14F130-0A76-4167-A332-50A06235DFAB}">
      <dgm:prSet phldrT="[Tekst]"/>
      <dgm:spPr/>
      <dgm:t>
        <a:bodyPr/>
        <a:lstStyle/>
        <a:p>
          <a:r>
            <a:rPr lang="hr-HR" dirty="0" smtClean="0">
              <a:solidFill>
                <a:schemeClr val="tx1">
                  <a:lumMod val="75000"/>
                  <a:lumOff val="25000"/>
                </a:schemeClr>
              </a:solidFill>
              <a:latin typeface="Corbel" panose="020B0503020204020204" pitchFamily="34" charset="0"/>
            </a:rPr>
            <a:t>izloženost neprimjerenim sadržajima</a:t>
          </a:r>
          <a:endParaRPr lang="en-GB" dirty="0">
            <a:solidFill>
              <a:schemeClr val="tx1">
                <a:lumMod val="75000"/>
                <a:lumOff val="25000"/>
              </a:schemeClr>
            </a:solidFill>
            <a:latin typeface="Corbel" panose="020B0503020204020204" pitchFamily="34" charset="0"/>
          </a:endParaRPr>
        </a:p>
      </dgm:t>
    </dgm:pt>
    <dgm:pt modelId="{6DAEF0C4-A58F-4E51-A220-6A47B3FBF973}" type="parTrans" cxnId="{B818D87E-88A7-49CE-A0BC-05A5A78DFE85}">
      <dgm:prSet/>
      <dgm:spPr/>
      <dgm:t>
        <a:bodyPr/>
        <a:lstStyle/>
        <a:p>
          <a:endParaRPr lang="en-GB"/>
        </a:p>
      </dgm:t>
    </dgm:pt>
    <dgm:pt modelId="{3630C3AC-9BAE-49DF-83F0-BBDA0C375D99}" type="sibTrans" cxnId="{B818D87E-88A7-49CE-A0BC-05A5A78DFE85}">
      <dgm:prSet/>
      <dgm:spPr/>
      <dgm:t>
        <a:bodyPr/>
        <a:lstStyle/>
        <a:p>
          <a:endParaRPr lang="en-GB"/>
        </a:p>
      </dgm:t>
    </dgm:pt>
    <dgm:pt modelId="{1F8BBFEB-389C-4488-AB40-81372BCB7E61}">
      <dgm:prSet phldrT="[Tekst]"/>
      <dgm:spPr/>
      <dgm:t>
        <a:bodyPr/>
        <a:lstStyle/>
        <a:p>
          <a:r>
            <a:rPr lang="hr-HR" dirty="0" smtClean="0">
              <a:solidFill>
                <a:schemeClr val="tx1">
                  <a:lumMod val="75000"/>
                  <a:lumOff val="25000"/>
                </a:schemeClr>
              </a:solidFill>
              <a:latin typeface="Corbel" panose="020B0503020204020204" pitchFamily="34" charset="0"/>
            </a:rPr>
            <a:t>krađa identiteta</a:t>
          </a:r>
          <a:endParaRPr lang="en-GB" dirty="0">
            <a:solidFill>
              <a:schemeClr val="tx1">
                <a:lumMod val="75000"/>
                <a:lumOff val="25000"/>
              </a:schemeClr>
            </a:solidFill>
            <a:latin typeface="Corbel" panose="020B0503020204020204" pitchFamily="34" charset="0"/>
          </a:endParaRPr>
        </a:p>
      </dgm:t>
    </dgm:pt>
    <dgm:pt modelId="{958303D5-9232-4753-B1E4-BB40AACA546E}" type="parTrans" cxnId="{B1AAFB83-FFA9-46B5-845E-93CE53D7CC86}">
      <dgm:prSet/>
      <dgm:spPr/>
      <dgm:t>
        <a:bodyPr/>
        <a:lstStyle/>
        <a:p>
          <a:endParaRPr lang="en-GB"/>
        </a:p>
      </dgm:t>
    </dgm:pt>
    <dgm:pt modelId="{B4E58FE5-6FD7-42F3-85F0-CD812A41DB56}" type="sibTrans" cxnId="{B1AAFB83-FFA9-46B5-845E-93CE53D7CC86}">
      <dgm:prSet/>
      <dgm:spPr/>
      <dgm:t>
        <a:bodyPr/>
        <a:lstStyle/>
        <a:p>
          <a:endParaRPr lang="en-GB"/>
        </a:p>
      </dgm:t>
    </dgm:pt>
    <dgm:pt modelId="{83D0B48C-4477-45EF-81A0-1F9B73E573E6}">
      <dgm:prSet phldrT="[Tekst]"/>
      <dgm:spPr/>
      <dgm:t>
        <a:bodyPr/>
        <a:lstStyle/>
        <a:p>
          <a:r>
            <a:rPr lang="hr-HR" dirty="0" smtClean="0">
              <a:solidFill>
                <a:schemeClr val="tx1">
                  <a:lumMod val="75000"/>
                  <a:lumOff val="25000"/>
                </a:schemeClr>
              </a:solidFill>
              <a:latin typeface="Corbel" panose="020B0503020204020204" pitchFamily="34" charset="0"/>
            </a:rPr>
            <a:t>prekomjerno korištenje</a:t>
          </a:r>
          <a:endParaRPr lang="en-GB" dirty="0">
            <a:solidFill>
              <a:schemeClr val="tx1">
                <a:lumMod val="75000"/>
                <a:lumOff val="25000"/>
              </a:schemeClr>
            </a:solidFill>
            <a:latin typeface="Corbel" panose="020B0503020204020204" pitchFamily="34" charset="0"/>
          </a:endParaRPr>
        </a:p>
      </dgm:t>
    </dgm:pt>
    <dgm:pt modelId="{86552004-7F2A-4152-8598-03C2EAF3D933}" type="parTrans" cxnId="{ADFB7354-3048-4DB7-AB65-0C5847CECAB8}">
      <dgm:prSet/>
      <dgm:spPr/>
      <dgm:t>
        <a:bodyPr/>
        <a:lstStyle/>
        <a:p>
          <a:endParaRPr lang="en-GB"/>
        </a:p>
      </dgm:t>
    </dgm:pt>
    <dgm:pt modelId="{BDE50065-C82E-45DE-88F1-845974B4FAC8}" type="sibTrans" cxnId="{ADFB7354-3048-4DB7-AB65-0C5847CECAB8}">
      <dgm:prSet/>
      <dgm:spPr/>
      <dgm:t>
        <a:bodyPr/>
        <a:lstStyle/>
        <a:p>
          <a:endParaRPr lang="en-GB"/>
        </a:p>
      </dgm:t>
    </dgm:pt>
    <dgm:pt modelId="{548847D3-B496-4B02-86FA-29C501335764}">
      <dgm:prSet phldrT="[Tekst]"/>
      <dgm:spPr/>
      <dgm:t>
        <a:bodyPr/>
        <a:lstStyle/>
        <a:p>
          <a:r>
            <a:rPr lang="hr-HR" dirty="0" smtClean="0">
              <a:solidFill>
                <a:schemeClr val="tx1">
                  <a:lumMod val="75000"/>
                  <a:lumOff val="25000"/>
                </a:schemeClr>
              </a:solidFill>
              <a:latin typeface="Corbel" panose="020B0503020204020204" pitchFamily="34" charset="0"/>
            </a:rPr>
            <a:t>računalni virusi</a:t>
          </a:r>
          <a:endParaRPr lang="en-GB" dirty="0">
            <a:solidFill>
              <a:schemeClr val="tx1">
                <a:lumMod val="75000"/>
                <a:lumOff val="25000"/>
              </a:schemeClr>
            </a:solidFill>
            <a:latin typeface="Corbel" panose="020B0503020204020204" pitchFamily="34" charset="0"/>
          </a:endParaRPr>
        </a:p>
      </dgm:t>
    </dgm:pt>
    <dgm:pt modelId="{A726E2DF-D299-46B5-9367-3563C28A0E4E}" type="parTrans" cxnId="{48CB877E-E75B-420C-BB66-97268FEE5CB2}">
      <dgm:prSet/>
      <dgm:spPr/>
      <dgm:t>
        <a:bodyPr/>
        <a:lstStyle/>
        <a:p>
          <a:endParaRPr lang="en-GB"/>
        </a:p>
      </dgm:t>
    </dgm:pt>
    <dgm:pt modelId="{C189C3AD-14A5-4E77-A2F0-9488E950B076}" type="sibTrans" cxnId="{48CB877E-E75B-420C-BB66-97268FEE5CB2}">
      <dgm:prSet/>
      <dgm:spPr/>
      <dgm:t>
        <a:bodyPr/>
        <a:lstStyle/>
        <a:p>
          <a:endParaRPr lang="en-GB"/>
        </a:p>
      </dgm:t>
    </dgm:pt>
    <dgm:pt modelId="{6A7B38C9-5137-437B-AA52-99CF00BA1B49}">
      <dgm:prSet phldrT="[Tekst]"/>
      <dgm:spPr/>
      <dgm:t>
        <a:bodyPr/>
        <a:lstStyle/>
        <a:p>
          <a:r>
            <a:rPr lang="hr-HR" dirty="0" smtClean="0">
              <a:solidFill>
                <a:schemeClr val="tx1">
                  <a:lumMod val="75000"/>
                  <a:lumOff val="25000"/>
                </a:schemeClr>
              </a:solidFill>
              <a:latin typeface="Corbel" panose="020B0503020204020204" pitchFamily="34" charset="0"/>
            </a:rPr>
            <a:t>elektroničko nasilje</a:t>
          </a:r>
          <a:endParaRPr lang="en-GB" dirty="0">
            <a:solidFill>
              <a:schemeClr val="tx1">
                <a:lumMod val="75000"/>
                <a:lumOff val="25000"/>
              </a:schemeClr>
            </a:solidFill>
            <a:latin typeface="Corbel" panose="020B0503020204020204" pitchFamily="34" charset="0"/>
          </a:endParaRPr>
        </a:p>
      </dgm:t>
    </dgm:pt>
    <dgm:pt modelId="{9F08F864-D6ED-47ED-9DC5-6B0CBDD72FA0}" type="parTrans" cxnId="{2237AD46-F157-48CC-99F1-4AA1CECBD266}">
      <dgm:prSet/>
      <dgm:spPr/>
      <dgm:t>
        <a:bodyPr/>
        <a:lstStyle/>
        <a:p>
          <a:endParaRPr lang="hr-HR"/>
        </a:p>
      </dgm:t>
    </dgm:pt>
    <dgm:pt modelId="{F7FC866D-6907-4111-8C65-CE2C9F700DF1}" type="sibTrans" cxnId="{2237AD46-F157-48CC-99F1-4AA1CECBD266}">
      <dgm:prSet/>
      <dgm:spPr/>
      <dgm:t>
        <a:bodyPr/>
        <a:lstStyle/>
        <a:p>
          <a:endParaRPr lang="hr-HR"/>
        </a:p>
      </dgm:t>
    </dgm:pt>
    <dgm:pt modelId="{C83FD7E7-B3B1-4FD3-B6EE-8826CE88074C}" type="pres">
      <dgm:prSet presAssocID="{ED05418B-819E-4191-9D89-FAAC9C948813}" presName="Name0" presStyleCnt="0">
        <dgm:presLayoutVars>
          <dgm:dir/>
          <dgm:animLvl val="lvl"/>
          <dgm:resizeHandles val="exact"/>
        </dgm:presLayoutVars>
      </dgm:prSet>
      <dgm:spPr/>
      <dgm:t>
        <a:bodyPr/>
        <a:lstStyle/>
        <a:p>
          <a:endParaRPr lang="en-GB"/>
        </a:p>
      </dgm:t>
    </dgm:pt>
    <dgm:pt modelId="{6C17D28C-C73F-4074-BE38-57DCC05C5CB3}" type="pres">
      <dgm:prSet presAssocID="{24483BCA-9030-43C0-9174-E1EA326EC88C}" presName="composite" presStyleCnt="0"/>
      <dgm:spPr/>
    </dgm:pt>
    <dgm:pt modelId="{8093123B-12D6-428C-A2A2-2D10EA2E911F}" type="pres">
      <dgm:prSet presAssocID="{24483BCA-9030-43C0-9174-E1EA326EC88C}" presName="parTx" presStyleLbl="alignNode1" presStyleIdx="0" presStyleCnt="2" custLinFactNeighborX="-3477" custLinFactNeighborY="-4924">
        <dgm:presLayoutVars>
          <dgm:chMax val="0"/>
          <dgm:chPref val="0"/>
          <dgm:bulletEnabled val="1"/>
        </dgm:presLayoutVars>
      </dgm:prSet>
      <dgm:spPr/>
      <dgm:t>
        <a:bodyPr/>
        <a:lstStyle/>
        <a:p>
          <a:endParaRPr lang="en-GB"/>
        </a:p>
      </dgm:t>
    </dgm:pt>
    <dgm:pt modelId="{A6558418-D045-4823-89D6-16CC324624FB}" type="pres">
      <dgm:prSet presAssocID="{24483BCA-9030-43C0-9174-E1EA326EC88C}" presName="desTx" presStyleLbl="alignAccFollowNode1" presStyleIdx="0" presStyleCnt="2">
        <dgm:presLayoutVars>
          <dgm:bulletEnabled val="1"/>
        </dgm:presLayoutVars>
      </dgm:prSet>
      <dgm:spPr/>
      <dgm:t>
        <a:bodyPr/>
        <a:lstStyle/>
        <a:p>
          <a:endParaRPr lang="en-GB"/>
        </a:p>
      </dgm:t>
    </dgm:pt>
    <dgm:pt modelId="{DD23E474-26F1-490F-88E7-159AAB1C8867}" type="pres">
      <dgm:prSet presAssocID="{6557173C-F686-42E0-8CA4-106FF25BE29A}" presName="space" presStyleCnt="0"/>
      <dgm:spPr/>
    </dgm:pt>
    <dgm:pt modelId="{6C6F8495-AA71-45B1-BAF6-61D9E45209BB}" type="pres">
      <dgm:prSet presAssocID="{174F8023-D34E-4673-9546-F8AF132D9933}" presName="composite" presStyleCnt="0"/>
      <dgm:spPr/>
    </dgm:pt>
    <dgm:pt modelId="{A01222CF-9BC4-44EA-90E8-84CBEA627A9C}" type="pres">
      <dgm:prSet presAssocID="{174F8023-D34E-4673-9546-F8AF132D9933}" presName="parTx" presStyleLbl="alignNode1" presStyleIdx="1" presStyleCnt="2" custLinFactNeighborX="490" custLinFactNeighborY="-7368">
        <dgm:presLayoutVars>
          <dgm:chMax val="0"/>
          <dgm:chPref val="0"/>
          <dgm:bulletEnabled val="1"/>
        </dgm:presLayoutVars>
      </dgm:prSet>
      <dgm:spPr/>
      <dgm:t>
        <a:bodyPr/>
        <a:lstStyle/>
        <a:p>
          <a:endParaRPr lang="en-GB"/>
        </a:p>
      </dgm:t>
    </dgm:pt>
    <dgm:pt modelId="{94464DF7-34EF-45D1-93EC-1298DA3F551C}" type="pres">
      <dgm:prSet presAssocID="{174F8023-D34E-4673-9546-F8AF132D9933}" presName="desTx" presStyleLbl="alignAccFollowNode1" presStyleIdx="1" presStyleCnt="2" custLinFactNeighborX="2362" custLinFactNeighborY="-948">
        <dgm:presLayoutVars>
          <dgm:bulletEnabled val="1"/>
        </dgm:presLayoutVars>
      </dgm:prSet>
      <dgm:spPr/>
      <dgm:t>
        <a:bodyPr/>
        <a:lstStyle/>
        <a:p>
          <a:endParaRPr lang="en-GB"/>
        </a:p>
      </dgm:t>
    </dgm:pt>
  </dgm:ptLst>
  <dgm:cxnLst>
    <dgm:cxn modelId="{9E73EEA3-9436-4410-9C84-9F820675E120}" type="presOf" srcId="{641E6462-D883-4CF6-B9BD-5A1711472833}" destId="{A6558418-D045-4823-89D6-16CC324624FB}" srcOrd="0" destOrd="4" presId="urn:microsoft.com/office/officeart/2005/8/layout/hList1"/>
    <dgm:cxn modelId="{1F373A3B-537F-415E-93CC-4207036187BE}" type="presOf" srcId="{ED05418B-819E-4191-9D89-FAAC9C948813}" destId="{C83FD7E7-B3B1-4FD3-B6EE-8826CE88074C}" srcOrd="0" destOrd="0" presId="urn:microsoft.com/office/officeart/2005/8/layout/hList1"/>
    <dgm:cxn modelId="{279D9F5E-9252-4D8D-9284-3A023B13D31D}" srcId="{ED05418B-819E-4191-9D89-FAAC9C948813}" destId="{24483BCA-9030-43C0-9174-E1EA326EC88C}" srcOrd="0" destOrd="0" parTransId="{5F5CF69E-42CD-4F49-A416-97663331B91F}" sibTransId="{6557173C-F686-42E0-8CA4-106FF25BE29A}"/>
    <dgm:cxn modelId="{48CB877E-E75B-420C-BB66-97268FEE5CB2}" srcId="{174F8023-D34E-4673-9546-F8AF132D9933}" destId="{548847D3-B496-4B02-86FA-29C501335764}" srcOrd="3" destOrd="0" parTransId="{A726E2DF-D299-46B5-9367-3563C28A0E4E}" sibTransId="{C189C3AD-14A5-4E77-A2F0-9488E950B076}"/>
    <dgm:cxn modelId="{B1AAFB83-FFA9-46B5-845E-93CE53D7CC86}" srcId="{174F8023-D34E-4673-9546-F8AF132D9933}" destId="{1F8BBFEB-389C-4488-AB40-81372BCB7E61}" srcOrd="1" destOrd="0" parTransId="{958303D5-9232-4753-B1E4-BB40AACA546E}" sibTransId="{B4E58FE5-6FD7-42F3-85F0-CD812A41DB56}"/>
    <dgm:cxn modelId="{2237AD46-F157-48CC-99F1-4AA1CECBD266}" srcId="{174F8023-D34E-4673-9546-F8AF132D9933}" destId="{6A7B38C9-5137-437B-AA52-99CF00BA1B49}" srcOrd="4" destOrd="0" parTransId="{9F08F864-D6ED-47ED-9DC5-6B0CBDD72FA0}" sibTransId="{F7FC866D-6907-4111-8C65-CE2C9F700DF1}"/>
    <dgm:cxn modelId="{E172B128-66C2-49CE-8558-30FE6C554297}" type="presOf" srcId="{83D0B48C-4477-45EF-81A0-1F9B73E573E6}" destId="{94464DF7-34EF-45D1-93EC-1298DA3F551C}" srcOrd="0" destOrd="2" presId="urn:microsoft.com/office/officeart/2005/8/layout/hList1"/>
    <dgm:cxn modelId="{64EE1F3F-7F34-4A31-B5B7-A66EF6EBE648}" type="presOf" srcId="{24483BCA-9030-43C0-9174-E1EA326EC88C}" destId="{8093123B-12D6-428C-A2A2-2D10EA2E911F}" srcOrd="0" destOrd="0" presId="urn:microsoft.com/office/officeart/2005/8/layout/hList1"/>
    <dgm:cxn modelId="{CA7A3CF1-5C80-45B7-8ED1-C1E2B5194A72}" type="presOf" srcId="{1F8BBFEB-389C-4488-AB40-81372BCB7E61}" destId="{94464DF7-34EF-45D1-93EC-1298DA3F551C}" srcOrd="0" destOrd="1" presId="urn:microsoft.com/office/officeart/2005/8/layout/hList1"/>
    <dgm:cxn modelId="{6EB97A97-DFB3-49EB-8E18-E43F5D1E7B9F}" srcId="{24483BCA-9030-43C0-9174-E1EA326EC88C}" destId="{641E6462-D883-4CF6-B9BD-5A1711472833}" srcOrd="4" destOrd="0" parTransId="{C6722189-889C-4F62-A38D-F840105D3F70}" sibTransId="{CA637C13-B2B0-4CBF-88B8-9E1B5C2EBF6D}"/>
    <dgm:cxn modelId="{A1CEA1A7-E9CE-4F52-9391-572319EFFB11}" type="presOf" srcId="{BF6356DD-A832-4A20-A6D4-FBF25A276EA0}" destId="{A6558418-D045-4823-89D6-16CC324624FB}" srcOrd="0" destOrd="3" presId="urn:microsoft.com/office/officeart/2005/8/layout/hList1"/>
    <dgm:cxn modelId="{DE2499A1-7FB1-440E-B2F5-26179F37DADA}" srcId="{24483BCA-9030-43C0-9174-E1EA326EC88C}" destId="{011667B3-D084-4C90-9391-184FD7FD2173}" srcOrd="2" destOrd="0" parTransId="{5BF095BF-7ACA-4FA2-B3AF-2090574C5552}" sibTransId="{00F17C0E-6BE3-49B2-967B-899DD0F54765}"/>
    <dgm:cxn modelId="{193FCDD9-2723-4960-8C08-0705661F9EDA}" type="presOf" srcId="{011667B3-D084-4C90-9391-184FD7FD2173}" destId="{A6558418-D045-4823-89D6-16CC324624FB}" srcOrd="0" destOrd="2" presId="urn:microsoft.com/office/officeart/2005/8/layout/hList1"/>
    <dgm:cxn modelId="{5222187F-DED8-4D5A-9DE3-A06EA290B4C5}" type="presOf" srcId="{AA14F130-0A76-4167-A332-50A06235DFAB}" destId="{94464DF7-34EF-45D1-93EC-1298DA3F551C}" srcOrd="0" destOrd="0" presId="urn:microsoft.com/office/officeart/2005/8/layout/hList1"/>
    <dgm:cxn modelId="{C6B575E0-5B18-4B38-BC5C-7A8B6CEB2E41}" srcId="{ED05418B-819E-4191-9D89-FAAC9C948813}" destId="{174F8023-D34E-4673-9546-F8AF132D9933}" srcOrd="1" destOrd="0" parTransId="{AA3BE12E-380E-4A77-80AD-CDBBA9D63A35}" sibTransId="{23A3A894-E022-4B96-8E90-38D7C7D9B75C}"/>
    <dgm:cxn modelId="{ADFB7354-3048-4DB7-AB65-0C5847CECAB8}" srcId="{174F8023-D34E-4673-9546-F8AF132D9933}" destId="{83D0B48C-4477-45EF-81A0-1F9B73E573E6}" srcOrd="2" destOrd="0" parTransId="{86552004-7F2A-4152-8598-03C2EAF3D933}" sibTransId="{BDE50065-C82E-45DE-88F1-845974B4FAC8}"/>
    <dgm:cxn modelId="{0A8A71DC-1FC3-451D-A052-23A07B3F684A}" type="presOf" srcId="{174F8023-D34E-4673-9546-F8AF132D9933}" destId="{A01222CF-9BC4-44EA-90E8-84CBEA627A9C}" srcOrd="0" destOrd="0" presId="urn:microsoft.com/office/officeart/2005/8/layout/hList1"/>
    <dgm:cxn modelId="{B818D87E-88A7-49CE-A0BC-05A5A78DFE85}" srcId="{174F8023-D34E-4673-9546-F8AF132D9933}" destId="{AA14F130-0A76-4167-A332-50A06235DFAB}" srcOrd="0" destOrd="0" parTransId="{6DAEF0C4-A58F-4E51-A220-6A47B3FBF973}" sibTransId="{3630C3AC-9BAE-49DF-83F0-BBDA0C375D99}"/>
    <dgm:cxn modelId="{FC273EAD-8E6C-4C64-8D68-3511F9EEAC26}" type="presOf" srcId="{FB90CDE6-21CA-4DCF-AB3F-7DF8295E5A3B}" destId="{A6558418-D045-4823-89D6-16CC324624FB}" srcOrd="0" destOrd="0" presId="urn:microsoft.com/office/officeart/2005/8/layout/hList1"/>
    <dgm:cxn modelId="{46684B1F-3AD9-4028-906C-5E67569F25B5}" type="presOf" srcId="{548847D3-B496-4B02-86FA-29C501335764}" destId="{94464DF7-34EF-45D1-93EC-1298DA3F551C}" srcOrd="0" destOrd="3" presId="urn:microsoft.com/office/officeart/2005/8/layout/hList1"/>
    <dgm:cxn modelId="{61E2BC74-0092-4DC9-B8DA-F258F27A555F}" srcId="{24483BCA-9030-43C0-9174-E1EA326EC88C}" destId="{BF6356DD-A832-4A20-A6D4-FBF25A276EA0}" srcOrd="3" destOrd="0" parTransId="{66F266E7-F454-4174-8A73-8381EBB9BEB7}" sibTransId="{E9105385-2D2B-482A-BDBA-0C4A5BD4B701}"/>
    <dgm:cxn modelId="{3E8B0017-2535-4637-823E-9DE5319BB926}" srcId="{24483BCA-9030-43C0-9174-E1EA326EC88C}" destId="{6779BF5B-0DB9-4DA3-8A07-490C4E2D5EE2}" srcOrd="1" destOrd="0" parTransId="{43DEB5CB-3001-423F-AF13-F97F138D3C6F}" sibTransId="{9C7059A2-83B5-4C4F-9C84-FFEEA0B75A9F}"/>
    <dgm:cxn modelId="{F91F7D33-999B-4D04-8DA5-1C64C3A5F983}" type="presOf" srcId="{6779BF5B-0DB9-4DA3-8A07-490C4E2D5EE2}" destId="{A6558418-D045-4823-89D6-16CC324624FB}" srcOrd="0" destOrd="1" presId="urn:microsoft.com/office/officeart/2005/8/layout/hList1"/>
    <dgm:cxn modelId="{6532F469-C1C0-4C8A-986B-DFB4299CA14C}" srcId="{24483BCA-9030-43C0-9174-E1EA326EC88C}" destId="{FB90CDE6-21CA-4DCF-AB3F-7DF8295E5A3B}" srcOrd="0" destOrd="0" parTransId="{9EA50D9A-478A-4B00-B93D-EB63982AD09C}" sibTransId="{F01AE65F-72E3-4747-8DF9-194AE780C9FA}"/>
    <dgm:cxn modelId="{07B141CF-4ADF-4E3A-B097-D24C6C9E8AEF}" type="presOf" srcId="{6A7B38C9-5137-437B-AA52-99CF00BA1B49}" destId="{94464DF7-34EF-45D1-93EC-1298DA3F551C}" srcOrd="0" destOrd="4" presId="urn:microsoft.com/office/officeart/2005/8/layout/hList1"/>
    <dgm:cxn modelId="{980CF8FE-648D-46B6-A7A3-11AA92454847}" type="presParOf" srcId="{C83FD7E7-B3B1-4FD3-B6EE-8826CE88074C}" destId="{6C17D28C-C73F-4074-BE38-57DCC05C5CB3}" srcOrd="0" destOrd="0" presId="urn:microsoft.com/office/officeart/2005/8/layout/hList1"/>
    <dgm:cxn modelId="{224007C8-7CC1-4396-9B44-C24A9BE36529}" type="presParOf" srcId="{6C17D28C-C73F-4074-BE38-57DCC05C5CB3}" destId="{8093123B-12D6-428C-A2A2-2D10EA2E911F}" srcOrd="0" destOrd="0" presId="urn:microsoft.com/office/officeart/2005/8/layout/hList1"/>
    <dgm:cxn modelId="{5A2CC342-AC35-4E14-BC8B-4A63B07E317C}" type="presParOf" srcId="{6C17D28C-C73F-4074-BE38-57DCC05C5CB3}" destId="{A6558418-D045-4823-89D6-16CC324624FB}" srcOrd="1" destOrd="0" presId="urn:microsoft.com/office/officeart/2005/8/layout/hList1"/>
    <dgm:cxn modelId="{62601CF6-1D30-4D7A-A8B6-51CD33A3E58A}" type="presParOf" srcId="{C83FD7E7-B3B1-4FD3-B6EE-8826CE88074C}" destId="{DD23E474-26F1-490F-88E7-159AAB1C8867}" srcOrd="1" destOrd="0" presId="urn:microsoft.com/office/officeart/2005/8/layout/hList1"/>
    <dgm:cxn modelId="{2EEFDC10-61D6-478D-B8AA-FD5543F8B122}" type="presParOf" srcId="{C83FD7E7-B3B1-4FD3-B6EE-8826CE88074C}" destId="{6C6F8495-AA71-45B1-BAF6-61D9E45209BB}" srcOrd="2" destOrd="0" presId="urn:microsoft.com/office/officeart/2005/8/layout/hList1"/>
    <dgm:cxn modelId="{7862BEED-AA6F-4F2B-A1AD-36CF5B9E510D}" type="presParOf" srcId="{6C6F8495-AA71-45B1-BAF6-61D9E45209BB}" destId="{A01222CF-9BC4-44EA-90E8-84CBEA627A9C}" srcOrd="0" destOrd="0" presId="urn:microsoft.com/office/officeart/2005/8/layout/hList1"/>
    <dgm:cxn modelId="{9F6A4697-4F43-47C8-965F-17C4FD1F196B}" type="presParOf" srcId="{6C6F8495-AA71-45B1-BAF6-61D9E45209BB}" destId="{94464DF7-34EF-45D1-93EC-1298DA3F55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44523F-2B2C-4079-9689-02752C96F3CE}"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hr-HR"/>
        </a:p>
      </dgm:t>
    </dgm:pt>
    <dgm:pt modelId="{A22DF370-7F83-4C26-A383-EEB926310E05}">
      <dgm:prSet/>
      <dgm:spPr/>
      <dgm:t>
        <a:bodyPr/>
        <a:lstStyle/>
        <a:p>
          <a:pPr rtl="0"/>
          <a:r>
            <a:rPr lang="hr-HR" b="0" i="0" dirty="0" smtClean="0">
              <a:solidFill>
                <a:schemeClr val="tx1">
                  <a:lumMod val="65000"/>
                  <a:lumOff val="35000"/>
                </a:schemeClr>
              </a:solidFill>
              <a:latin typeface="Corbel" panose="020B0503020204020204" pitchFamily="34" charset="0"/>
            </a:rPr>
            <a:t>Društvene mreže, e-mail, </a:t>
          </a:r>
          <a:r>
            <a:rPr lang="hr-HR" b="0" i="0" dirty="0" err="1" smtClean="0">
              <a:solidFill>
                <a:schemeClr val="tx1">
                  <a:lumMod val="65000"/>
                  <a:lumOff val="35000"/>
                </a:schemeClr>
              </a:solidFill>
              <a:latin typeface="Corbel" panose="020B0503020204020204" pitchFamily="34" charset="0"/>
            </a:rPr>
            <a:t>chat</a:t>
          </a:r>
          <a:r>
            <a:rPr lang="hr-HR" b="0" i="0" dirty="0" smtClean="0">
              <a:solidFill>
                <a:schemeClr val="tx1">
                  <a:lumMod val="65000"/>
                  <a:lumOff val="35000"/>
                </a:schemeClr>
              </a:solidFill>
              <a:latin typeface="Corbel" panose="020B0503020204020204" pitchFamily="34" charset="0"/>
            </a:rPr>
            <a:t>, web stranice, </a:t>
          </a:r>
          <a:r>
            <a:rPr lang="hr-HR" b="0" i="0" dirty="0" err="1" smtClean="0">
              <a:solidFill>
                <a:schemeClr val="tx1">
                  <a:lumMod val="65000"/>
                  <a:lumOff val="35000"/>
                </a:schemeClr>
              </a:solidFill>
              <a:latin typeface="Corbel" panose="020B0503020204020204" pitchFamily="34" charset="0"/>
            </a:rPr>
            <a:t>blogovi</a:t>
          </a:r>
          <a:r>
            <a:rPr lang="hr-HR" b="0" i="0" dirty="0" smtClean="0">
              <a:solidFill>
                <a:schemeClr val="tx1">
                  <a:lumMod val="65000"/>
                  <a:lumOff val="35000"/>
                </a:schemeClr>
              </a:solidFill>
              <a:latin typeface="Corbel" panose="020B0503020204020204" pitchFamily="34" charset="0"/>
            </a:rPr>
            <a:t>, </a:t>
          </a:r>
          <a:r>
            <a:rPr lang="hr-HR" b="0" i="0" dirty="0" err="1" smtClean="0">
              <a:solidFill>
                <a:schemeClr val="tx1">
                  <a:lumMod val="65000"/>
                  <a:lumOff val="35000"/>
                </a:schemeClr>
              </a:solidFill>
              <a:latin typeface="Corbel" panose="020B0503020204020204" pitchFamily="34" charset="0"/>
            </a:rPr>
            <a:t>sms</a:t>
          </a:r>
          <a:r>
            <a:rPr lang="hr-HR" b="0" i="0" dirty="0" smtClean="0">
              <a:solidFill>
                <a:schemeClr val="tx1">
                  <a:lumMod val="65000"/>
                  <a:lumOff val="35000"/>
                </a:schemeClr>
              </a:solidFill>
              <a:latin typeface="Corbel" panose="020B0503020204020204" pitchFamily="34" charset="0"/>
            </a:rPr>
            <a:t>, fotografije, videosnimke </a:t>
          </a:r>
          <a:endParaRPr lang="hr-HR" dirty="0">
            <a:solidFill>
              <a:schemeClr val="tx1">
                <a:lumMod val="65000"/>
                <a:lumOff val="35000"/>
              </a:schemeClr>
            </a:solidFill>
            <a:latin typeface="Corbel" panose="020B0503020204020204" pitchFamily="34" charset="0"/>
          </a:endParaRPr>
        </a:p>
      </dgm:t>
    </dgm:pt>
    <dgm:pt modelId="{A9CC5857-5BDE-4C64-A645-10DC8DA7FA88}" type="parTrans" cxnId="{8DB2C6CB-D9E1-4241-86E4-165028F21F78}">
      <dgm:prSet/>
      <dgm:spPr/>
      <dgm:t>
        <a:bodyPr/>
        <a:lstStyle/>
        <a:p>
          <a:endParaRPr lang="hr-HR"/>
        </a:p>
      </dgm:t>
    </dgm:pt>
    <dgm:pt modelId="{F57D60D1-AA62-4C2E-B328-A7A3C59C75FF}" type="sibTrans" cxnId="{8DB2C6CB-D9E1-4241-86E4-165028F21F78}">
      <dgm:prSet/>
      <dgm:spPr/>
      <dgm:t>
        <a:bodyPr/>
        <a:lstStyle/>
        <a:p>
          <a:endParaRPr lang="hr-HR"/>
        </a:p>
      </dgm:t>
    </dgm:pt>
    <dgm:pt modelId="{6819721F-7A57-4252-9A96-FC7530D8BC99}" type="pres">
      <dgm:prSet presAssocID="{D344523F-2B2C-4079-9689-02752C96F3CE}" presName="Name0" presStyleCnt="0">
        <dgm:presLayoutVars>
          <dgm:dir/>
          <dgm:animLvl val="lvl"/>
          <dgm:resizeHandles val="exact"/>
        </dgm:presLayoutVars>
      </dgm:prSet>
      <dgm:spPr/>
      <dgm:t>
        <a:bodyPr/>
        <a:lstStyle/>
        <a:p>
          <a:endParaRPr lang="hr-HR"/>
        </a:p>
      </dgm:t>
    </dgm:pt>
    <dgm:pt modelId="{82AB4C80-5F8E-4FC3-BE1D-A92CBE0F61EF}" type="pres">
      <dgm:prSet presAssocID="{A22DF370-7F83-4C26-A383-EEB926310E05}" presName="linNode" presStyleCnt="0"/>
      <dgm:spPr/>
    </dgm:pt>
    <dgm:pt modelId="{40E4273C-9496-4716-8261-3B9FC78BAAF6}" type="pres">
      <dgm:prSet presAssocID="{A22DF370-7F83-4C26-A383-EEB926310E05}" presName="parentText" presStyleLbl="node1" presStyleIdx="0" presStyleCnt="1" custScaleX="186047" custScaleY="39547" custLinFactNeighborX="8121" custLinFactNeighborY="-8598">
        <dgm:presLayoutVars>
          <dgm:chMax val="1"/>
          <dgm:bulletEnabled val="1"/>
        </dgm:presLayoutVars>
      </dgm:prSet>
      <dgm:spPr/>
      <dgm:t>
        <a:bodyPr/>
        <a:lstStyle/>
        <a:p>
          <a:endParaRPr lang="hr-HR"/>
        </a:p>
      </dgm:t>
    </dgm:pt>
  </dgm:ptLst>
  <dgm:cxnLst>
    <dgm:cxn modelId="{8DB2C6CB-D9E1-4241-86E4-165028F21F78}" srcId="{D344523F-2B2C-4079-9689-02752C96F3CE}" destId="{A22DF370-7F83-4C26-A383-EEB926310E05}" srcOrd="0" destOrd="0" parTransId="{A9CC5857-5BDE-4C64-A645-10DC8DA7FA88}" sibTransId="{F57D60D1-AA62-4C2E-B328-A7A3C59C75FF}"/>
    <dgm:cxn modelId="{35767820-A07F-478E-87B8-597F12BF6517}" type="presOf" srcId="{A22DF370-7F83-4C26-A383-EEB926310E05}" destId="{40E4273C-9496-4716-8261-3B9FC78BAAF6}" srcOrd="0" destOrd="0" presId="urn:microsoft.com/office/officeart/2005/8/layout/vList5"/>
    <dgm:cxn modelId="{21AA626D-097A-40AA-9551-852F1F3DF2D5}" type="presOf" srcId="{D344523F-2B2C-4079-9689-02752C96F3CE}" destId="{6819721F-7A57-4252-9A96-FC7530D8BC99}" srcOrd="0" destOrd="0" presId="urn:microsoft.com/office/officeart/2005/8/layout/vList5"/>
    <dgm:cxn modelId="{811C7ED2-6552-464F-9A8A-84EBF2BE6910}" type="presParOf" srcId="{6819721F-7A57-4252-9A96-FC7530D8BC99}" destId="{82AB4C80-5F8E-4FC3-BE1D-A92CBE0F61EF}" srcOrd="0" destOrd="0" presId="urn:microsoft.com/office/officeart/2005/8/layout/vList5"/>
    <dgm:cxn modelId="{71252CF3-A5A2-42A8-AF41-C892E218F19C}" type="presParOf" srcId="{82AB4C80-5F8E-4FC3-BE1D-A92CBE0F61EF}" destId="{40E4273C-9496-4716-8261-3B9FC78BAAF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05418B-819E-4191-9D89-FAAC9C948813}" type="doc">
      <dgm:prSet loTypeId="urn:microsoft.com/office/officeart/2005/8/layout/hList1" loCatId="list" qsTypeId="urn:microsoft.com/office/officeart/2005/8/quickstyle/simple2" qsCatId="simple" csTypeId="urn:microsoft.com/office/officeart/2005/8/colors/colorful3" csCatId="colorful" phldr="1"/>
      <dgm:spPr/>
      <dgm:t>
        <a:bodyPr/>
        <a:lstStyle/>
        <a:p>
          <a:endParaRPr lang="en-GB"/>
        </a:p>
      </dgm:t>
    </dgm:pt>
    <dgm:pt modelId="{24483BCA-9030-43C0-9174-E1EA326EC88C}">
      <dgm:prSet phldrT="[Tekst]"/>
      <dgm:spPr/>
      <dgm:t>
        <a:bodyPr/>
        <a:lstStyle/>
        <a:p>
          <a:r>
            <a:rPr lang="hr-HR" dirty="0" smtClean="0">
              <a:latin typeface="Corbel" panose="020B0503020204020204" pitchFamily="34" charset="0"/>
            </a:rPr>
            <a:t>SUKOB</a:t>
          </a:r>
          <a:endParaRPr lang="en-GB" dirty="0">
            <a:latin typeface="Corbel" panose="020B0503020204020204" pitchFamily="34" charset="0"/>
          </a:endParaRPr>
        </a:p>
      </dgm:t>
    </dgm:pt>
    <dgm:pt modelId="{5F5CF69E-42CD-4F49-A416-97663331B91F}" type="parTrans" cxnId="{279D9F5E-9252-4D8D-9284-3A023B13D31D}">
      <dgm:prSet/>
      <dgm:spPr/>
      <dgm:t>
        <a:bodyPr/>
        <a:lstStyle/>
        <a:p>
          <a:endParaRPr lang="en-GB"/>
        </a:p>
      </dgm:t>
    </dgm:pt>
    <dgm:pt modelId="{6557173C-F686-42E0-8CA4-106FF25BE29A}" type="sibTrans" cxnId="{279D9F5E-9252-4D8D-9284-3A023B13D31D}">
      <dgm:prSet/>
      <dgm:spPr/>
      <dgm:t>
        <a:bodyPr/>
        <a:lstStyle/>
        <a:p>
          <a:endParaRPr lang="en-GB"/>
        </a:p>
      </dgm:t>
    </dgm:pt>
    <dgm:pt modelId="{174F8023-D34E-4673-9546-F8AF132D9933}">
      <dgm:prSet phldrT="[Tekst]"/>
      <dgm:spPr/>
      <dgm:t>
        <a:bodyPr/>
        <a:lstStyle/>
        <a:p>
          <a:r>
            <a:rPr lang="hr-HR" dirty="0" smtClean="0">
              <a:latin typeface="Corbel" panose="020B0503020204020204" pitchFamily="34" charset="0"/>
            </a:rPr>
            <a:t>NASILJE</a:t>
          </a:r>
          <a:endParaRPr lang="en-GB" dirty="0">
            <a:latin typeface="Corbel" panose="020B0503020204020204" pitchFamily="34" charset="0"/>
          </a:endParaRPr>
        </a:p>
      </dgm:t>
    </dgm:pt>
    <dgm:pt modelId="{AA3BE12E-380E-4A77-80AD-CDBBA9D63A35}" type="parTrans" cxnId="{C6B575E0-5B18-4B38-BC5C-7A8B6CEB2E41}">
      <dgm:prSet/>
      <dgm:spPr/>
      <dgm:t>
        <a:bodyPr/>
        <a:lstStyle/>
        <a:p>
          <a:endParaRPr lang="en-GB"/>
        </a:p>
      </dgm:t>
    </dgm:pt>
    <dgm:pt modelId="{23A3A894-E022-4B96-8E90-38D7C7D9B75C}" type="sibTrans" cxnId="{C6B575E0-5B18-4B38-BC5C-7A8B6CEB2E41}">
      <dgm:prSet/>
      <dgm:spPr/>
      <dgm:t>
        <a:bodyPr/>
        <a:lstStyle/>
        <a:p>
          <a:endParaRPr lang="en-GB"/>
        </a:p>
      </dgm:t>
    </dgm:pt>
    <dgm:pt modelId="{26180A40-0BDC-43D9-AD20-CED90CB2FB4F}">
      <dgm:prSet phldrT="[Tekst]"/>
      <dgm:spPr/>
      <dgm:t>
        <a:bodyPr/>
        <a:lstStyle/>
        <a:p>
          <a:r>
            <a:rPr lang="hr-HR" altLang="sr-Latn-RS" dirty="0" smtClean="0">
              <a:solidFill>
                <a:schemeClr val="tx1">
                  <a:lumMod val="75000"/>
                  <a:lumOff val="25000"/>
                </a:schemeClr>
              </a:solidFill>
              <a:latin typeface="Corbel" panose="020B0503020204020204" pitchFamily="34" charset="0"/>
            </a:rPr>
            <a:t>postoji namjera da se nanese ozljeda ili šteta</a:t>
          </a:r>
          <a:endParaRPr lang="en-GB" dirty="0">
            <a:solidFill>
              <a:schemeClr val="tx1">
                <a:lumMod val="75000"/>
                <a:lumOff val="25000"/>
              </a:schemeClr>
            </a:solidFill>
            <a:latin typeface="Corbel" panose="020B0503020204020204" pitchFamily="34" charset="0"/>
          </a:endParaRPr>
        </a:p>
      </dgm:t>
    </dgm:pt>
    <dgm:pt modelId="{B230710D-75B1-46D4-9FAC-4A9B121CA5DE}" type="parTrans" cxnId="{299CBF85-BEF5-4947-BDED-5EA9744CCB1D}">
      <dgm:prSet/>
      <dgm:spPr/>
      <dgm:t>
        <a:bodyPr/>
        <a:lstStyle/>
        <a:p>
          <a:endParaRPr lang="en-GB"/>
        </a:p>
      </dgm:t>
    </dgm:pt>
    <dgm:pt modelId="{F4FC0129-89D9-481C-8EDD-34847E5DC8AD}" type="sibTrans" cxnId="{299CBF85-BEF5-4947-BDED-5EA9744CCB1D}">
      <dgm:prSet/>
      <dgm:spPr/>
      <dgm:t>
        <a:bodyPr/>
        <a:lstStyle/>
        <a:p>
          <a:endParaRPr lang="en-GB"/>
        </a:p>
      </dgm:t>
    </dgm:pt>
    <dgm:pt modelId="{FB90CDE6-21CA-4DCF-AB3F-7DF8295E5A3B}">
      <dgm:prSet/>
      <dgm:spPr/>
      <dgm:t>
        <a:bodyPr/>
        <a:lstStyle/>
        <a:p>
          <a:r>
            <a:rPr lang="hr-HR" altLang="sr-Latn-RS" dirty="0" smtClean="0">
              <a:solidFill>
                <a:schemeClr val="tx1">
                  <a:lumMod val="75000"/>
                  <a:lumOff val="25000"/>
                </a:schemeClr>
              </a:solidFill>
              <a:latin typeface="Corbel" panose="020B0503020204020204" pitchFamily="34" charset="0"/>
            </a:rPr>
            <a:t>djeca ne inzistiraju da mora biti po njihovom pod svaku cijenu</a:t>
          </a:r>
          <a:endParaRPr lang="en-GB" dirty="0">
            <a:solidFill>
              <a:schemeClr val="tx1">
                <a:lumMod val="75000"/>
                <a:lumOff val="25000"/>
              </a:schemeClr>
            </a:solidFill>
            <a:latin typeface="Corbel" panose="020B0503020204020204" pitchFamily="34" charset="0"/>
          </a:endParaRPr>
        </a:p>
      </dgm:t>
    </dgm:pt>
    <dgm:pt modelId="{9EA50D9A-478A-4B00-B93D-EB63982AD09C}" type="parTrans" cxnId="{6532F469-C1C0-4C8A-986B-DFB4299CA14C}">
      <dgm:prSet/>
      <dgm:spPr/>
      <dgm:t>
        <a:bodyPr/>
        <a:lstStyle/>
        <a:p>
          <a:endParaRPr lang="en-GB"/>
        </a:p>
      </dgm:t>
    </dgm:pt>
    <dgm:pt modelId="{F01AE65F-72E3-4747-8DF9-194AE780C9FA}" type="sibTrans" cxnId="{6532F469-C1C0-4C8A-986B-DFB4299CA14C}">
      <dgm:prSet/>
      <dgm:spPr/>
      <dgm:t>
        <a:bodyPr/>
        <a:lstStyle/>
        <a:p>
          <a:endParaRPr lang="en-GB"/>
        </a:p>
      </dgm:t>
    </dgm:pt>
    <dgm:pt modelId="{53A8EC5C-E2FB-418B-B8E3-63F30AB62D58}">
      <dgm:prSet/>
      <dgm:spPr/>
      <dgm:t>
        <a:bodyPr/>
        <a:lstStyle/>
        <a:p>
          <a:r>
            <a:rPr lang="hr-HR" altLang="sr-Latn-RS" dirty="0" smtClean="0">
              <a:solidFill>
                <a:schemeClr val="tx1">
                  <a:lumMod val="75000"/>
                  <a:lumOff val="25000"/>
                </a:schemeClr>
              </a:solidFill>
              <a:latin typeface="Corbel" panose="020B0503020204020204" pitchFamily="34" charset="0"/>
            </a:rPr>
            <a:t>mogu dati razloge zašto su u sukobu</a:t>
          </a:r>
        </a:p>
      </dgm:t>
    </dgm:pt>
    <dgm:pt modelId="{465C3DAD-BCF3-49C4-B0D2-5A3F4F488168}" type="parTrans" cxnId="{42608D23-BA3F-4D3B-A321-86C3404552F7}">
      <dgm:prSet/>
      <dgm:spPr/>
      <dgm:t>
        <a:bodyPr/>
        <a:lstStyle/>
        <a:p>
          <a:endParaRPr lang="en-GB"/>
        </a:p>
      </dgm:t>
    </dgm:pt>
    <dgm:pt modelId="{AAD97FC6-07E1-45B5-8F7C-2EC50A60D46A}" type="sibTrans" cxnId="{42608D23-BA3F-4D3B-A321-86C3404552F7}">
      <dgm:prSet/>
      <dgm:spPr/>
      <dgm:t>
        <a:bodyPr/>
        <a:lstStyle/>
        <a:p>
          <a:endParaRPr lang="en-GB"/>
        </a:p>
      </dgm:t>
    </dgm:pt>
    <dgm:pt modelId="{9BC7F2EA-BE87-4CE1-A3B4-8FF16EFB15FB}">
      <dgm:prSet/>
      <dgm:spPr/>
      <dgm:t>
        <a:bodyPr/>
        <a:lstStyle/>
        <a:p>
          <a:r>
            <a:rPr lang="hr-HR" altLang="sr-Latn-RS" dirty="0" smtClean="0">
              <a:solidFill>
                <a:schemeClr val="tx1">
                  <a:lumMod val="75000"/>
                  <a:lumOff val="25000"/>
                </a:schemeClr>
              </a:solidFill>
              <a:latin typeface="Corbel" panose="020B0503020204020204" pitchFamily="34" charset="0"/>
            </a:rPr>
            <a:t>ispričaju se ili prihvate rješenje da nitko nije pobijedio</a:t>
          </a:r>
        </a:p>
      </dgm:t>
    </dgm:pt>
    <dgm:pt modelId="{178C0735-4B4B-45B8-95A8-E0919D16CCF9}" type="parTrans" cxnId="{24C26307-AC4F-413C-B0D4-E1DE3EBC9B12}">
      <dgm:prSet/>
      <dgm:spPr/>
      <dgm:t>
        <a:bodyPr/>
        <a:lstStyle/>
        <a:p>
          <a:endParaRPr lang="en-GB"/>
        </a:p>
      </dgm:t>
    </dgm:pt>
    <dgm:pt modelId="{FC8BF5ED-309D-47A7-AAF3-52013F246CA3}" type="sibTrans" cxnId="{24C26307-AC4F-413C-B0D4-E1DE3EBC9B12}">
      <dgm:prSet/>
      <dgm:spPr/>
      <dgm:t>
        <a:bodyPr/>
        <a:lstStyle/>
        <a:p>
          <a:endParaRPr lang="en-GB"/>
        </a:p>
      </dgm:t>
    </dgm:pt>
    <dgm:pt modelId="{A6956275-F0A6-407D-BEC9-1259F5823B17}">
      <dgm:prSet/>
      <dgm:spPr/>
      <dgm:t>
        <a:bodyPr/>
        <a:lstStyle/>
        <a:p>
          <a:r>
            <a:rPr lang="hr-HR" altLang="sr-Latn-RS" dirty="0" smtClean="0">
              <a:solidFill>
                <a:schemeClr val="tx1">
                  <a:lumMod val="75000"/>
                  <a:lumOff val="25000"/>
                </a:schemeClr>
              </a:solidFill>
              <a:latin typeface="Corbel" panose="020B0503020204020204" pitchFamily="34" charset="0"/>
            </a:rPr>
            <a:t>slobodno pregovaraju da bi zadovoljili svoje potrebe</a:t>
          </a:r>
        </a:p>
      </dgm:t>
    </dgm:pt>
    <dgm:pt modelId="{6E4EE255-05C1-4234-8CB4-70BE1F472963}" type="parTrans" cxnId="{D6132569-80C3-4F41-99E7-AF77A69290E2}">
      <dgm:prSet/>
      <dgm:spPr/>
      <dgm:t>
        <a:bodyPr/>
        <a:lstStyle/>
        <a:p>
          <a:endParaRPr lang="en-GB"/>
        </a:p>
      </dgm:t>
    </dgm:pt>
    <dgm:pt modelId="{4BDA739E-D72D-4330-866D-6F7CF36331E5}" type="sibTrans" cxnId="{D6132569-80C3-4F41-99E7-AF77A69290E2}">
      <dgm:prSet/>
      <dgm:spPr/>
      <dgm:t>
        <a:bodyPr/>
        <a:lstStyle/>
        <a:p>
          <a:endParaRPr lang="en-GB"/>
        </a:p>
      </dgm:t>
    </dgm:pt>
    <dgm:pt modelId="{EC581004-614A-4C98-8C78-5828861D1D2E}">
      <dgm:prSet/>
      <dgm:spPr/>
      <dgm:t>
        <a:bodyPr/>
        <a:lstStyle/>
        <a:p>
          <a:r>
            <a:rPr lang="hr-HR" altLang="sr-Latn-RS" dirty="0" smtClean="0">
              <a:solidFill>
                <a:schemeClr val="tx1">
                  <a:lumMod val="75000"/>
                  <a:lumOff val="25000"/>
                </a:schemeClr>
              </a:solidFill>
              <a:latin typeface="Corbel" panose="020B0503020204020204" pitchFamily="34" charset="0"/>
            </a:rPr>
            <a:t>mogu promijeniti temu i otići iz situacije</a:t>
          </a:r>
        </a:p>
      </dgm:t>
    </dgm:pt>
    <dgm:pt modelId="{73146E71-8918-4DCA-9BC1-1181F2C00374}" type="parTrans" cxnId="{BC79E186-8534-4985-970E-5D207B3D1264}">
      <dgm:prSet/>
      <dgm:spPr/>
      <dgm:t>
        <a:bodyPr/>
        <a:lstStyle/>
        <a:p>
          <a:endParaRPr lang="en-GB"/>
        </a:p>
      </dgm:t>
    </dgm:pt>
    <dgm:pt modelId="{5FA7961F-1CFC-4BFA-A31E-F2C71CD2259A}" type="sibTrans" cxnId="{BC79E186-8534-4985-970E-5D207B3D1264}">
      <dgm:prSet/>
      <dgm:spPr/>
      <dgm:t>
        <a:bodyPr/>
        <a:lstStyle/>
        <a:p>
          <a:endParaRPr lang="en-GB"/>
        </a:p>
      </dgm:t>
    </dgm:pt>
    <dgm:pt modelId="{83CF4A6B-3BBB-469B-88CF-62A8FD84BFE8}">
      <dgm:prSet/>
      <dgm:spPr/>
      <dgm:t>
        <a:bodyPr/>
        <a:lstStyle/>
        <a:p>
          <a:r>
            <a:rPr lang="hr-HR" altLang="sr-Latn-RS" dirty="0" smtClean="0">
              <a:solidFill>
                <a:schemeClr val="tx1">
                  <a:lumMod val="75000"/>
                  <a:lumOff val="25000"/>
                </a:schemeClr>
              </a:solidFill>
              <a:latin typeface="Corbel" panose="020B0503020204020204" pitchFamily="34" charset="0"/>
            </a:rPr>
            <a:t>intenzitet i trajanje</a:t>
          </a:r>
        </a:p>
      </dgm:t>
    </dgm:pt>
    <dgm:pt modelId="{978F58DA-6B80-4EC0-9FF9-A0B2B5950B5F}" type="parTrans" cxnId="{7983987C-E285-489D-A8EB-4AECE4C2A586}">
      <dgm:prSet/>
      <dgm:spPr/>
      <dgm:t>
        <a:bodyPr/>
        <a:lstStyle/>
        <a:p>
          <a:endParaRPr lang="en-GB"/>
        </a:p>
      </dgm:t>
    </dgm:pt>
    <dgm:pt modelId="{4C5619FC-8C2C-4559-A876-C7277A54A190}" type="sibTrans" cxnId="{7983987C-E285-489D-A8EB-4AECE4C2A586}">
      <dgm:prSet/>
      <dgm:spPr/>
      <dgm:t>
        <a:bodyPr/>
        <a:lstStyle/>
        <a:p>
          <a:endParaRPr lang="en-GB"/>
        </a:p>
      </dgm:t>
    </dgm:pt>
    <dgm:pt modelId="{B85E26DD-9362-4A33-BEFE-93CBA03A2BE6}">
      <dgm:prSet/>
      <dgm:spPr/>
      <dgm:t>
        <a:bodyPr/>
        <a:lstStyle/>
        <a:p>
          <a:r>
            <a:rPr lang="hr-HR" altLang="sr-Latn-RS" dirty="0" smtClean="0">
              <a:solidFill>
                <a:schemeClr val="tx1">
                  <a:lumMod val="75000"/>
                  <a:lumOff val="25000"/>
                </a:schemeClr>
              </a:solidFill>
              <a:latin typeface="Corbel" panose="020B0503020204020204" pitchFamily="34" charset="0"/>
            </a:rPr>
            <a:t>moć nasilnika</a:t>
          </a:r>
        </a:p>
      </dgm:t>
    </dgm:pt>
    <dgm:pt modelId="{528FDF0D-3B06-4871-99F5-3AAA8C2BD75B}" type="parTrans" cxnId="{D36E0587-85F2-4003-B5AD-C31CCD14C0FC}">
      <dgm:prSet/>
      <dgm:spPr/>
      <dgm:t>
        <a:bodyPr/>
        <a:lstStyle/>
        <a:p>
          <a:endParaRPr lang="en-GB"/>
        </a:p>
      </dgm:t>
    </dgm:pt>
    <dgm:pt modelId="{7647EA1C-357F-486A-8694-E617227A3C31}" type="sibTrans" cxnId="{D36E0587-85F2-4003-B5AD-C31CCD14C0FC}">
      <dgm:prSet/>
      <dgm:spPr/>
      <dgm:t>
        <a:bodyPr/>
        <a:lstStyle/>
        <a:p>
          <a:endParaRPr lang="en-GB"/>
        </a:p>
      </dgm:t>
    </dgm:pt>
    <dgm:pt modelId="{AEDBCE06-4F86-4273-95A9-E622F2FC7293}">
      <dgm:prSet/>
      <dgm:spPr/>
      <dgm:t>
        <a:bodyPr/>
        <a:lstStyle/>
        <a:p>
          <a:r>
            <a:rPr lang="hr-HR" altLang="sr-Latn-RS" dirty="0" smtClean="0">
              <a:solidFill>
                <a:schemeClr val="tx1">
                  <a:lumMod val="75000"/>
                  <a:lumOff val="25000"/>
                </a:schemeClr>
              </a:solidFill>
              <a:latin typeface="Corbel" panose="020B0503020204020204" pitchFamily="34" charset="0"/>
            </a:rPr>
            <a:t>ranjivost žrtve</a:t>
          </a:r>
        </a:p>
      </dgm:t>
    </dgm:pt>
    <dgm:pt modelId="{949C7778-99C7-4005-8139-29E26C06AE78}" type="parTrans" cxnId="{4AC73516-EE9A-4D67-A836-F217CC307288}">
      <dgm:prSet/>
      <dgm:spPr/>
      <dgm:t>
        <a:bodyPr/>
        <a:lstStyle/>
        <a:p>
          <a:endParaRPr lang="en-GB"/>
        </a:p>
      </dgm:t>
    </dgm:pt>
    <dgm:pt modelId="{FFC407B9-A9F0-4933-A814-3F7193C457EF}" type="sibTrans" cxnId="{4AC73516-EE9A-4D67-A836-F217CC307288}">
      <dgm:prSet/>
      <dgm:spPr/>
      <dgm:t>
        <a:bodyPr/>
        <a:lstStyle/>
        <a:p>
          <a:endParaRPr lang="en-GB"/>
        </a:p>
      </dgm:t>
    </dgm:pt>
    <dgm:pt modelId="{4FC678AD-F6BE-4B6C-9907-1940BB7AF97B}">
      <dgm:prSet/>
      <dgm:spPr/>
      <dgm:t>
        <a:bodyPr/>
        <a:lstStyle/>
        <a:p>
          <a:r>
            <a:rPr lang="hr-HR" altLang="sr-Latn-RS" dirty="0" smtClean="0">
              <a:solidFill>
                <a:schemeClr val="tx1">
                  <a:lumMod val="75000"/>
                  <a:lumOff val="25000"/>
                </a:schemeClr>
              </a:solidFill>
              <a:latin typeface="Corbel" panose="020B0503020204020204" pitchFamily="34" charset="0"/>
            </a:rPr>
            <a:t>manjak podrške/izolacija žrtve</a:t>
          </a:r>
        </a:p>
      </dgm:t>
    </dgm:pt>
    <dgm:pt modelId="{A653B3B3-E18D-4FFD-8BE8-B4299DAD990C}" type="parTrans" cxnId="{25DB4D42-BB90-4590-A5C1-E15BC10EA921}">
      <dgm:prSet/>
      <dgm:spPr/>
      <dgm:t>
        <a:bodyPr/>
        <a:lstStyle/>
        <a:p>
          <a:endParaRPr lang="en-GB"/>
        </a:p>
      </dgm:t>
    </dgm:pt>
    <dgm:pt modelId="{2C09A269-7DEC-4F4A-A3F9-43055CA9A03F}" type="sibTrans" cxnId="{25DB4D42-BB90-4590-A5C1-E15BC10EA921}">
      <dgm:prSet/>
      <dgm:spPr/>
      <dgm:t>
        <a:bodyPr/>
        <a:lstStyle/>
        <a:p>
          <a:endParaRPr lang="en-GB"/>
        </a:p>
      </dgm:t>
    </dgm:pt>
    <dgm:pt modelId="{ADEA3D51-926E-4002-8828-31502F25F8CC}">
      <dgm:prSet/>
      <dgm:spPr/>
      <dgm:t>
        <a:bodyPr/>
        <a:lstStyle/>
        <a:p>
          <a:r>
            <a:rPr lang="hr-HR" altLang="sr-Latn-RS" dirty="0" smtClean="0">
              <a:solidFill>
                <a:schemeClr val="tx1">
                  <a:lumMod val="75000"/>
                  <a:lumOff val="25000"/>
                </a:schemeClr>
              </a:solidFill>
              <a:latin typeface="Corbel" panose="020B0503020204020204" pitchFamily="34" charset="0"/>
            </a:rPr>
            <a:t>posljedice </a:t>
          </a:r>
        </a:p>
      </dgm:t>
    </dgm:pt>
    <dgm:pt modelId="{93A2830E-F3B2-47BF-97EF-0567BE8D112A}" type="parTrans" cxnId="{7F0E8EF0-E61D-4A57-A15C-63B282E6C291}">
      <dgm:prSet/>
      <dgm:spPr/>
      <dgm:t>
        <a:bodyPr/>
        <a:lstStyle/>
        <a:p>
          <a:endParaRPr lang="en-GB"/>
        </a:p>
      </dgm:t>
    </dgm:pt>
    <dgm:pt modelId="{5D7809CF-29EC-42FF-837B-5FB85F32E832}" type="sibTrans" cxnId="{7F0E8EF0-E61D-4A57-A15C-63B282E6C291}">
      <dgm:prSet/>
      <dgm:spPr/>
      <dgm:t>
        <a:bodyPr/>
        <a:lstStyle/>
        <a:p>
          <a:endParaRPr lang="en-GB"/>
        </a:p>
      </dgm:t>
    </dgm:pt>
    <dgm:pt modelId="{C83FD7E7-B3B1-4FD3-B6EE-8826CE88074C}" type="pres">
      <dgm:prSet presAssocID="{ED05418B-819E-4191-9D89-FAAC9C948813}" presName="Name0" presStyleCnt="0">
        <dgm:presLayoutVars>
          <dgm:dir/>
          <dgm:animLvl val="lvl"/>
          <dgm:resizeHandles val="exact"/>
        </dgm:presLayoutVars>
      </dgm:prSet>
      <dgm:spPr/>
      <dgm:t>
        <a:bodyPr/>
        <a:lstStyle/>
        <a:p>
          <a:endParaRPr lang="en-GB"/>
        </a:p>
      </dgm:t>
    </dgm:pt>
    <dgm:pt modelId="{6C17D28C-C73F-4074-BE38-57DCC05C5CB3}" type="pres">
      <dgm:prSet presAssocID="{24483BCA-9030-43C0-9174-E1EA326EC88C}" presName="composite" presStyleCnt="0"/>
      <dgm:spPr/>
    </dgm:pt>
    <dgm:pt modelId="{8093123B-12D6-428C-A2A2-2D10EA2E911F}" type="pres">
      <dgm:prSet presAssocID="{24483BCA-9030-43C0-9174-E1EA326EC88C}" presName="parTx" presStyleLbl="alignNode1" presStyleIdx="0" presStyleCnt="2">
        <dgm:presLayoutVars>
          <dgm:chMax val="0"/>
          <dgm:chPref val="0"/>
          <dgm:bulletEnabled val="1"/>
        </dgm:presLayoutVars>
      </dgm:prSet>
      <dgm:spPr/>
      <dgm:t>
        <a:bodyPr/>
        <a:lstStyle/>
        <a:p>
          <a:endParaRPr lang="en-GB"/>
        </a:p>
      </dgm:t>
    </dgm:pt>
    <dgm:pt modelId="{A6558418-D045-4823-89D6-16CC324624FB}" type="pres">
      <dgm:prSet presAssocID="{24483BCA-9030-43C0-9174-E1EA326EC88C}" presName="desTx" presStyleLbl="alignAccFollowNode1" presStyleIdx="0" presStyleCnt="2">
        <dgm:presLayoutVars>
          <dgm:bulletEnabled val="1"/>
        </dgm:presLayoutVars>
      </dgm:prSet>
      <dgm:spPr/>
      <dgm:t>
        <a:bodyPr/>
        <a:lstStyle/>
        <a:p>
          <a:endParaRPr lang="en-GB"/>
        </a:p>
      </dgm:t>
    </dgm:pt>
    <dgm:pt modelId="{DD23E474-26F1-490F-88E7-159AAB1C8867}" type="pres">
      <dgm:prSet presAssocID="{6557173C-F686-42E0-8CA4-106FF25BE29A}" presName="space" presStyleCnt="0"/>
      <dgm:spPr/>
    </dgm:pt>
    <dgm:pt modelId="{6C6F8495-AA71-45B1-BAF6-61D9E45209BB}" type="pres">
      <dgm:prSet presAssocID="{174F8023-D34E-4673-9546-F8AF132D9933}" presName="composite" presStyleCnt="0"/>
      <dgm:spPr/>
    </dgm:pt>
    <dgm:pt modelId="{A01222CF-9BC4-44EA-90E8-84CBEA627A9C}" type="pres">
      <dgm:prSet presAssocID="{174F8023-D34E-4673-9546-F8AF132D9933}" presName="parTx" presStyleLbl="alignNode1" presStyleIdx="1" presStyleCnt="2">
        <dgm:presLayoutVars>
          <dgm:chMax val="0"/>
          <dgm:chPref val="0"/>
          <dgm:bulletEnabled val="1"/>
        </dgm:presLayoutVars>
      </dgm:prSet>
      <dgm:spPr/>
      <dgm:t>
        <a:bodyPr/>
        <a:lstStyle/>
        <a:p>
          <a:endParaRPr lang="en-GB"/>
        </a:p>
      </dgm:t>
    </dgm:pt>
    <dgm:pt modelId="{94464DF7-34EF-45D1-93EC-1298DA3F551C}" type="pres">
      <dgm:prSet presAssocID="{174F8023-D34E-4673-9546-F8AF132D9933}" presName="desTx" presStyleLbl="alignAccFollowNode1" presStyleIdx="1" presStyleCnt="2">
        <dgm:presLayoutVars>
          <dgm:bulletEnabled val="1"/>
        </dgm:presLayoutVars>
      </dgm:prSet>
      <dgm:spPr/>
      <dgm:t>
        <a:bodyPr/>
        <a:lstStyle/>
        <a:p>
          <a:endParaRPr lang="en-GB"/>
        </a:p>
      </dgm:t>
    </dgm:pt>
  </dgm:ptLst>
  <dgm:cxnLst>
    <dgm:cxn modelId="{2FE9B210-427E-49BB-823B-EC5D78CE16ED}" type="presOf" srcId="{174F8023-D34E-4673-9546-F8AF132D9933}" destId="{A01222CF-9BC4-44EA-90E8-84CBEA627A9C}" srcOrd="0" destOrd="0" presId="urn:microsoft.com/office/officeart/2005/8/layout/hList1"/>
    <dgm:cxn modelId="{B8269096-61A8-437C-9A3B-602106A12A0C}" type="presOf" srcId="{24483BCA-9030-43C0-9174-E1EA326EC88C}" destId="{8093123B-12D6-428C-A2A2-2D10EA2E911F}" srcOrd="0" destOrd="0" presId="urn:microsoft.com/office/officeart/2005/8/layout/hList1"/>
    <dgm:cxn modelId="{299CBF85-BEF5-4947-BDED-5EA9744CCB1D}" srcId="{174F8023-D34E-4673-9546-F8AF132D9933}" destId="{26180A40-0BDC-43D9-AD20-CED90CB2FB4F}" srcOrd="0" destOrd="0" parTransId="{B230710D-75B1-46D4-9FAC-4A9B121CA5DE}" sibTransId="{F4FC0129-89D9-481C-8EDD-34847E5DC8AD}"/>
    <dgm:cxn modelId="{E515A10B-50F8-45D0-ABE5-813DC0FA96E3}" type="presOf" srcId="{A6956275-F0A6-407D-BEC9-1259F5823B17}" destId="{A6558418-D045-4823-89D6-16CC324624FB}" srcOrd="0" destOrd="3" presId="urn:microsoft.com/office/officeart/2005/8/layout/hList1"/>
    <dgm:cxn modelId="{F7E6571F-EB5C-4550-B8B4-4F17C92BE8E2}" type="presOf" srcId="{ED05418B-819E-4191-9D89-FAAC9C948813}" destId="{C83FD7E7-B3B1-4FD3-B6EE-8826CE88074C}" srcOrd="0" destOrd="0" presId="urn:microsoft.com/office/officeart/2005/8/layout/hList1"/>
    <dgm:cxn modelId="{279D9F5E-9252-4D8D-9284-3A023B13D31D}" srcId="{ED05418B-819E-4191-9D89-FAAC9C948813}" destId="{24483BCA-9030-43C0-9174-E1EA326EC88C}" srcOrd="0" destOrd="0" parTransId="{5F5CF69E-42CD-4F49-A416-97663331B91F}" sibTransId="{6557173C-F686-42E0-8CA4-106FF25BE29A}"/>
    <dgm:cxn modelId="{8AA45AA7-F0EA-4FCC-8D22-8B5787A9FC43}" type="presOf" srcId="{FB90CDE6-21CA-4DCF-AB3F-7DF8295E5A3B}" destId="{A6558418-D045-4823-89D6-16CC324624FB}" srcOrd="0" destOrd="0" presId="urn:microsoft.com/office/officeart/2005/8/layout/hList1"/>
    <dgm:cxn modelId="{25DB4D42-BB90-4590-A5C1-E15BC10EA921}" srcId="{174F8023-D34E-4673-9546-F8AF132D9933}" destId="{4FC678AD-F6BE-4B6C-9907-1940BB7AF97B}" srcOrd="4" destOrd="0" parTransId="{A653B3B3-E18D-4FFD-8BE8-B4299DAD990C}" sibTransId="{2C09A269-7DEC-4F4A-A3F9-43055CA9A03F}"/>
    <dgm:cxn modelId="{7983987C-E285-489D-A8EB-4AECE4C2A586}" srcId="{174F8023-D34E-4673-9546-F8AF132D9933}" destId="{83CF4A6B-3BBB-469B-88CF-62A8FD84BFE8}" srcOrd="1" destOrd="0" parTransId="{978F58DA-6B80-4EC0-9FF9-A0B2B5950B5F}" sibTransId="{4C5619FC-8C2C-4559-A876-C7277A54A190}"/>
    <dgm:cxn modelId="{C078EBAC-6F8B-4519-B34E-6A090C75B734}" type="presOf" srcId="{EC581004-614A-4C98-8C78-5828861D1D2E}" destId="{A6558418-D045-4823-89D6-16CC324624FB}" srcOrd="0" destOrd="4" presId="urn:microsoft.com/office/officeart/2005/8/layout/hList1"/>
    <dgm:cxn modelId="{40DCABD5-A076-4CF0-B771-4DBBCDD86486}" type="presOf" srcId="{4FC678AD-F6BE-4B6C-9907-1940BB7AF97B}" destId="{94464DF7-34EF-45D1-93EC-1298DA3F551C}" srcOrd="0" destOrd="4" presId="urn:microsoft.com/office/officeart/2005/8/layout/hList1"/>
    <dgm:cxn modelId="{2B932BD3-E9DA-4A95-9C96-4E68028D12CA}" type="presOf" srcId="{B85E26DD-9362-4A33-BEFE-93CBA03A2BE6}" destId="{94464DF7-34EF-45D1-93EC-1298DA3F551C}" srcOrd="0" destOrd="2" presId="urn:microsoft.com/office/officeart/2005/8/layout/hList1"/>
    <dgm:cxn modelId="{B0CAA9BE-3C9D-4FDA-80FE-028B53261437}" type="presOf" srcId="{9BC7F2EA-BE87-4CE1-A3B4-8FF16EFB15FB}" destId="{A6558418-D045-4823-89D6-16CC324624FB}" srcOrd="0" destOrd="2" presId="urn:microsoft.com/office/officeart/2005/8/layout/hList1"/>
    <dgm:cxn modelId="{05D79E7D-CEF1-4A6F-B6AB-382D4951A4AE}" type="presOf" srcId="{26180A40-0BDC-43D9-AD20-CED90CB2FB4F}" destId="{94464DF7-34EF-45D1-93EC-1298DA3F551C}" srcOrd="0" destOrd="0" presId="urn:microsoft.com/office/officeart/2005/8/layout/hList1"/>
    <dgm:cxn modelId="{7F0E8EF0-E61D-4A57-A15C-63B282E6C291}" srcId="{174F8023-D34E-4673-9546-F8AF132D9933}" destId="{ADEA3D51-926E-4002-8828-31502F25F8CC}" srcOrd="5" destOrd="0" parTransId="{93A2830E-F3B2-47BF-97EF-0567BE8D112A}" sibTransId="{5D7809CF-29EC-42FF-837B-5FB85F32E832}"/>
    <dgm:cxn modelId="{D6132569-80C3-4F41-99E7-AF77A69290E2}" srcId="{24483BCA-9030-43C0-9174-E1EA326EC88C}" destId="{A6956275-F0A6-407D-BEC9-1259F5823B17}" srcOrd="3" destOrd="0" parTransId="{6E4EE255-05C1-4234-8CB4-70BE1F472963}" sibTransId="{4BDA739E-D72D-4330-866D-6F7CF36331E5}"/>
    <dgm:cxn modelId="{7EF36639-0506-4B64-B45A-13488809E090}" type="presOf" srcId="{ADEA3D51-926E-4002-8828-31502F25F8CC}" destId="{94464DF7-34EF-45D1-93EC-1298DA3F551C}" srcOrd="0" destOrd="5" presId="urn:microsoft.com/office/officeart/2005/8/layout/hList1"/>
    <dgm:cxn modelId="{C6B575E0-5B18-4B38-BC5C-7A8B6CEB2E41}" srcId="{ED05418B-819E-4191-9D89-FAAC9C948813}" destId="{174F8023-D34E-4673-9546-F8AF132D9933}" srcOrd="1" destOrd="0" parTransId="{AA3BE12E-380E-4A77-80AD-CDBBA9D63A35}" sibTransId="{23A3A894-E022-4B96-8E90-38D7C7D9B75C}"/>
    <dgm:cxn modelId="{4AC73516-EE9A-4D67-A836-F217CC307288}" srcId="{174F8023-D34E-4673-9546-F8AF132D9933}" destId="{AEDBCE06-4F86-4273-95A9-E622F2FC7293}" srcOrd="3" destOrd="0" parTransId="{949C7778-99C7-4005-8139-29E26C06AE78}" sibTransId="{FFC407B9-A9F0-4933-A814-3F7193C457EF}"/>
    <dgm:cxn modelId="{7C84DC7A-E7F5-42A5-BE71-3DDCC346D3B1}" type="presOf" srcId="{AEDBCE06-4F86-4273-95A9-E622F2FC7293}" destId="{94464DF7-34EF-45D1-93EC-1298DA3F551C}" srcOrd="0" destOrd="3" presId="urn:microsoft.com/office/officeart/2005/8/layout/hList1"/>
    <dgm:cxn modelId="{D36E0587-85F2-4003-B5AD-C31CCD14C0FC}" srcId="{174F8023-D34E-4673-9546-F8AF132D9933}" destId="{B85E26DD-9362-4A33-BEFE-93CBA03A2BE6}" srcOrd="2" destOrd="0" parTransId="{528FDF0D-3B06-4871-99F5-3AAA8C2BD75B}" sibTransId="{7647EA1C-357F-486A-8694-E617227A3C31}"/>
    <dgm:cxn modelId="{D937B3C0-8EDE-406B-8C78-65664DC0E7E0}" type="presOf" srcId="{53A8EC5C-E2FB-418B-B8E3-63F30AB62D58}" destId="{A6558418-D045-4823-89D6-16CC324624FB}" srcOrd="0" destOrd="1" presId="urn:microsoft.com/office/officeart/2005/8/layout/hList1"/>
    <dgm:cxn modelId="{42608D23-BA3F-4D3B-A321-86C3404552F7}" srcId="{24483BCA-9030-43C0-9174-E1EA326EC88C}" destId="{53A8EC5C-E2FB-418B-B8E3-63F30AB62D58}" srcOrd="1" destOrd="0" parTransId="{465C3DAD-BCF3-49C4-B0D2-5A3F4F488168}" sibTransId="{AAD97FC6-07E1-45B5-8F7C-2EC50A60D46A}"/>
    <dgm:cxn modelId="{24C26307-AC4F-413C-B0D4-E1DE3EBC9B12}" srcId="{24483BCA-9030-43C0-9174-E1EA326EC88C}" destId="{9BC7F2EA-BE87-4CE1-A3B4-8FF16EFB15FB}" srcOrd="2" destOrd="0" parTransId="{178C0735-4B4B-45B8-95A8-E0919D16CCF9}" sibTransId="{FC8BF5ED-309D-47A7-AAF3-52013F246CA3}"/>
    <dgm:cxn modelId="{BC79E186-8534-4985-970E-5D207B3D1264}" srcId="{24483BCA-9030-43C0-9174-E1EA326EC88C}" destId="{EC581004-614A-4C98-8C78-5828861D1D2E}" srcOrd="4" destOrd="0" parTransId="{73146E71-8918-4DCA-9BC1-1181F2C00374}" sibTransId="{5FA7961F-1CFC-4BFA-A31E-F2C71CD2259A}"/>
    <dgm:cxn modelId="{6532F469-C1C0-4C8A-986B-DFB4299CA14C}" srcId="{24483BCA-9030-43C0-9174-E1EA326EC88C}" destId="{FB90CDE6-21CA-4DCF-AB3F-7DF8295E5A3B}" srcOrd="0" destOrd="0" parTransId="{9EA50D9A-478A-4B00-B93D-EB63982AD09C}" sibTransId="{F01AE65F-72E3-4747-8DF9-194AE780C9FA}"/>
    <dgm:cxn modelId="{3EF7CAA9-64F5-47AF-BBC0-4635595DAE80}" type="presOf" srcId="{83CF4A6B-3BBB-469B-88CF-62A8FD84BFE8}" destId="{94464DF7-34EF-45D1-93EC-1298DA3F551C}" srcOrd="0" destOrd="1" presId="urn:microsoft.com/office/officeart/2005/8/layout/hList1"/>
    <dgm:cxn modelId="{5138D37D-6206-4EC0-803D-3685D13057D7}" type="presParOf" srcId="{C83FD7E7-B3B1-4FD3-B6EE-8826CE88074C}" destId="{6C17D28C-C73F-4074-BE38-57DCC05C5CB3}" srcOrd="0" destOrd="0" presId="urn:microsoft.com/office/officeart/2005/8/layout/hList1"/>
    <dgm:cxn modelId="{E7276228-5E3B-43A7-8265-773881DE3F8C}" type="presParOf" srcId="{6C17D28C-C73F-4074-BE38-57DCC05C5CB3}" destId="{8093123B-12D6-428C-A2A2-2D10EA2E911F}" srcOrd="0" destOrd="0" presId="urn:microsoft.com/office/officeart/2005/8/layout/hList1"/>
    <dgm:cxn modelId="{7C52DA51-9670-4790-8B57-B614FF578E04}" type="presParOf" srcId="{6C17D28C-C73F-4074-BE38-57DCC05C5CB3}" destId="{A6558418-D045-4823-89D6-16CC324624FB}" srcOrd="1" destOrd="0" presId="urn:microsoft.com/office/officeart/2005/8/layout/hList1"/>
    <dgm:cxn modelId="{24E3871A-63F0-46A0-97C5-7D9B710D7B01}" type="presParOf" srcId="{C83FD7E7-B3B1-4FD3-B6EE-8826CE88074C}" destId="{DD23E474-26F1-490F-88E7-159AAB1C8867}" srcOrd="1" destOrd="0" presId="urn:microsoft.com/office/officeart/2005/8/layout/hList1"/>
    <dgm:cxn modelId="{AFAC31F4-A066-403A-B9F7-449CBE4414D2}" type="presParOf" srcId="{C83FD7E7-B3B1-4FD3-B6EE-8826CE88074C}" destId="{6C6F8495-AA71-45B1-BAF6-61D9E45209BB}" srcOrd="2" destOrd="0" presId="urn:microsoft.com/office/officeart/2005/8/layout/hList1"/>
    <dgm:cxn modelId="{D582BD03-3FF0-438B-9D7F-A9022BAA1B82}" type="presParOf" srcId="{6C6F8495-AA71-45B1-BAF6-61D9E45209BB}" destId="{A01222CF-9BC4-44EA-90E8-84CBEA627A9C}" srcOrd="0" destOrd="0" presId="urn:microsoft.com/office/officeart/2005/8/layout/hList1"/>
    <dgm:cxn modelId="{1F92C9CD-C0DB-4199-AB02-D3B0F23EB9B8}" type="presParOf" srcId="{6C6F8495-AA71-45B1-BAF6-61D9E45209BB}" destId="{94464DF7-34EF-45D1-93EC-1298DA3F55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BA9267-105B-4586-BD6A-B9AB97CFAD97}" type="doc">
      <dgm:prSet loTypeId="urn:microsoft.com/office/officeart/2005/8/layout/radial6" loCatId="relationship" qsTypeId="urn:microsoft.com/office/officeart/2005/8/quickstyle/simple1" qsCatId="simple" csTypeId="urn:microsoft.com/office/officeart/2005/8/colors/colorful3" csCatId="colorful" phldr="1"/>
      <dgm:spPr/>
      <dgm:t>
        <a:bodyPr/>
        <a:lstStyle/>
        <a:p>
          <a:endParaRPr lang="en-GB"/>
        </a:p>
      </dgm:t>
    </dgm:pt>
    <dgm:pt modelId="{B8F828B5-F5D4-4DF7-A84B-08B00564493A}">
      <dgm:prSet phldrT="[Tekst]" custT="1"/>
      <dgm:spPr/>
      <dgm:t>
        <a:bodyPr/>
        <a:lstStyle/>
        <a:p>
          <a:r>
            <a:rPr lang="hr-HR" sz="2000" b="1" dirty="0" smtClean="0">
              <a:latin typeface="Corbel" panose="020B0503020204020204" pitchFamily="34" charset="0"/>
            </a:rPr>
            <a:t>ANONIMNOST</a:t>
          </a:r>
          <a:endParaRPr lang="en-GB" sz="2000" b="1" dirty="0">
            <a:latin typeface="Corbel" panose="020B0503020204020204" pitchFamily="34" charset="0"/>
          </a:endParaRPr>
        </a:p>
      </dgm:t>
    </dgm:pt>
    <dgm:pt modelId="{67B8A648-6B64-4D5D-94C2-3001ECDE3CE1}" type="parTrans" cxnId="{CC509584-FA0C-4618-B4BB-8A94C031A292}">
      <dgm:prSet/>
      <dgm:spPr/>
      <dgm:t>
        <a:bodyPr/>
        <a:lstStyle/>
        <a:p>
          <a:endParaRPr lang="en-GB"/>
        </a:p>
      </dgm:t>
    </dgm:pt>
    <dgm:pt modelId="{BDD28EBE-3F6C-46F9-A911-CE5F78D78243}" type="sibTrans" cxnId="{CC509584-FA0C-4618-B4BB-8A94C031A292}">
      <dgm:prSet/>
      <dgm:spPr/>
      <dgm:t>
        <a:bodyPr/>
        <a:lstStyle/>
        <a:p>
          <a:endParaRPr lang="en-GB"/>
        </a:p>
      </dgm:t>
    </dgm:pt>
    <dgm:pt modelId="{DE61AADE-DC9E-460E-BDA0-A315261F57B2}">
      <dgm:prSet phldrT="[Tekst]" custT="1"/>
      <dgm:spPr/>
      <dgm:t>
        <a:bodyPr/>
        <a:lstStyle/>
        <a:p>
          <a:r>
            <a:rPr lang="hr-HR" sz="1800" b="1" dirty="0" smtClean="0">
              <a:latin typeface="Corbel" panose="020B0503020204020204" pitchFamily="34" charset="0"/>
            </a:rPr>
            <a:t>IZLOŽENOST ŽRTVE</a:t>
          </a:r>
          <a:endParaRPr lang="en-GB" sz="1800" b="1" dirty="0">
            <a:latin typeface="Corbel" panose="020B0503020204020204" pitchFamily="34" charset="0"/>
          </a:endParaRPr>
        </a:p>
      </dgm:t>
    </dgm:pt>
    <dgm:pt modelId="{02613B86-7240-405D-B95F-FDB1955B5936}" type="parTrans" cxnId="{BD1FAE76-F452-44F2-9988-F5DBD31D01E0}">
      <dgm:prSet/>
      <dgm:spPr/>
      <dgm:t>
        <a:bodyPr/>
        <a:lstStyle/>
        <a:p>
          <a:endParaRPr lang="en-GB"/>
        </a:p>
      </dgm:t>
    </dgm:pt>
    <dgm:pt modelId="{59DBEADC-508B-4C1B-A565-DEB78B66E3EF}" type="sibTrans" cxnId="{BD1FAE76-F452-44F2-9988-F5DBD31D01E0}">
      <dgm:prSet/>
      <dgm:spPr/>
      <dgm:t>
        <a:bodyPr/>
        <a:lstStyle/>
        <a:p>
          <a:endParaRPr lang="en-GB"/>
        </a:p>
      </dgm:t>
    </dgm:pt>
    <dgm:pt modelId="{54D2A5BF-CD87-4A44-B00C-E172F6619253}">
      <dgm:prSet phldrT="[Tekst]" custT="1"/>
      <dgm:spPr/>
      <dgm:t>
        <a:bodyPr/>
        <a:lstStyle/>
        <a:p>
          <a:r>
            <a:rPr lang="hr-HR" sz="2000" b="1" dirty="0" smtClean="0">
              <a:latin typeface="Corbel" panose="020B0503020204020204" pitchFamily="34" charset="0"/>
            </a:rPr>
            <a:t>NEOGRANIČENA PUBLIKA</a:t>
          </a:r>
          <a:endParaRPr lang="en-GB" sz="2000" b="1" dirty="0">
            <a:latin typeface="Corbel" panose="020B0503020204020204" pitchFamily="34" charset="0"/>
          </a:endParaRPr>
        </a:p>
      </dgm:t>
    </dgm:pt>
    <dgm:pt modelId="{FE5B62FB-F940-4ADE-9C94-E5D7CA7C7DBD}" type="parTrans" cxnId="{359AFC7C-290C-44C7-B6FB-98610F468CD7}">
      <dgm:prSet/>
      <dgm:spPr/>
      <dgm:t>
        <a:bodyPr/>
        <a:lstStyle/>
        <a:p>
          <a:endParaRPr lang="en-GB"/>
        </a:p>
      </dgm:t>
    </dgm:pt>
    <dgm:pt modelId="{4D0351A3-F078-4462-9A67-1FC2F5CB6A4C}" type="sibTrans" cxnId="{359AFC7C-290C-44C7-B6FB-98610F468CD7}">
      <dgm:prSet/>
      <dgm:spPr/>
      <dgm:t>
        <a:bodyPr/>
        <a:lstStyle/>
        <a:p>
          <a:endParaRPr lang="en-GB"/>
        </a:p>
      </dgm:t>
    </dgm:pt>
    <dgm:pt modelId="{A16DE3ED-DFCC-40B3-828D-C4D491CEC3C5}">
      <dgm:prSet phldrT="[Tekst]" custT="1"/>
      <dgm:spPr/>
      <dgm:t>
        <a:bodyPr/>
        <a:lstStyle/>
        <a:p>
          <a:r>
            <a:rPr lang="hr-HR" sz="2000" b="1" dirty="0" smtClean="0">
              <a:latin typeface="Corbel" panose="020B0503020204020204" pitchFamily="34" charset="0"/>
            </a:rPr>
            <a:t>MANJAK NADZORA</a:t>
          </a:r>
          <a:endParaRPr lang="en-GB" sz="2000" b="1" dirty="0">
            <a:latin typeface="Corbel" panose="020B0503020204020204" pitchFamily="34" charset="0"/>
          </a:endParaRPr>
        </a:p>
      </dgm:t>
    </dgm:pt>
    <dgm:pt modelId="{3821649B-3A96-46B3-BC40-C1C4690AC863}" type="parTrans" cxnId="{4EA3808D-F920-4517-9BEA-13FE68A92960}">
      <dgm:prSet/>
      <dgm:spPr/>
      <dgm:t>
        <a:bodyPr/>
        <a:lstStyle/>
        <a:p>
          <a:endParaRPr lang="en-GB"/>
        </a:p>
      </dgm:t>
    </dgm:pt>
    <dgm:pt modelId="{EF73181E-412E-412C-9692-474C9634B37C}" type="sibTrans" cxnId="{4EA3808D-F920-4517-9BEA-13FE68A92960}">
      <dgm:prSet/>
      <dgm:spPr/>
      <dgm:t>
        <a:bodyPr/>
        <a:lstStyle/>
        <a:p>
          <a:endParaRPr lang="en-GB"/>
        </a:p>
      </dgm:t>
    </dgm:pt>
    <dgm:pt modelId="{C2F23D62-01F8-4D0D-A4F5-C3AE48734ED1}">
      <dgm:prSet phldrT="[Tekst]" phldr="1"/>
      <dgm:spPr>
        <a:blipFill rotWithShape="0">
          <a:blip xmlns:r="http://schemas.openxmlformats.org/officeDocument/2006/relationships" r:embed="rId1"/>
          <a:stretch>
            <a:fillRect/>
          </a:stretch>
        </a:blipFill>
      </dgm:spPr>
      <dgm:t>
        <a:bodyPr/>
        <a:lstStyle/>
        <a:p>
          <a:endParaRPr lang="en-GB" dirty="0"/>
        </a:p>
      </dgm:t>
    </dgm:pt>
    <dgm:pt modelId="{7423BF3D-FDA9-46ED-8293-5AD84F7D19DD}" type="sibTrans" cxnId="{537EA7F4-13BC-4300-B385-E3D113BCF37F}">
      <dgm:prSet/>
      <dgm:spPr/>
      <dgm:t>
        <a:bodyPr/>
        <a:lstStyle/>
        <a:p>
          <a:endParaRPr lang="en-GB"/>
        </a:p>
      </dgm:t>
    </dgm:pt>
    <dgm:pt modelId="{39BF4C88-7401-4937-A452-67FDEFC925F0}" type="parTrans" cxnId="{537EA7F4-13BC-4300-B385-E3D113BCF37F}">
      <dgm:prSet/>
      <dgm:spPr/>
      <dgm:t>
        <a:bodyPr/>
        <a:lstStyle/>
        <a:p>
          <a:endParaRPr lang="en-GB"/>
        </a:p>
      </dgm:t>
    </dgm:pt>
    <dgm:pt modelId="{0739BC6B-7EC3-4144-B065-A21B03FE83A1}" type="pres">
      <dgm:prSet presAssocID="{1CBA9267-105B-4586-BD6A-B9AB97CFAD97}" presName="Name0" presStyleCnt="0">
        <dgm:presLayoutVars>
          <dgm:chMax val="1"/>
          <dgm:dir/>
          <dgm:animLvl val="ctr"/>
          <dgm:resizeHandles val="exact"/>
        </dgm:presLayoutVars>
      </dgm:prSet>
      <dgm:spPr/>
      <dgm:t>
        <a:bodyPr/>
        <a:lstStyle/>
        <a:p>
          <a:endParaRPr lang="en-GB"/>
        </a:p>
      </dgm:t>
    </dgm:pt>
    <dgm:pt modelId="{FEEA3828-A7EE-4AAD-B932-A8EE68A884F8}" type="pres">
      <dgm:prSet presAssocID="{C2F23D62-01F8-4D0D-A4F5-C3AE48734ED1}" presName="centerShape" presStyleLbl="node0" presStyleIdx="0" presStyleCnt="1" custScaleX="96228" custScaleY="74397"/>
      <dgm:spPr/>
      <dgm:t>
        <a:bodyPr/>
        <a:lstStyle/>
        <a:p>
          <a:endParaRPr lang="en-GB"/>
        </a:p>
      </dgm:t>
    </dgm:pt>
    <dgm:pt modelId="{F3FFC59B-BE06-4AF0-A9B0-AF3B79EFBA1D}" type="pres">
      <dgm:prSet presAssocID="{B8F828B5-F5D4-4DF7-A84B-08B00564493A}" presName="node" presStyleLbl="node1" presStyleIdx="0" presStyleCnt="4" custScaleX="209040" custScaleY="125280">
        <dgm:presLayoutVars>
          <dgm:bulletEnabled val="1"/>
        </dgm:presLayoutVars>
      </dgm:prSet>
      <dgm:spPr/>
      <dgm:t>
        <a:bodyPr/>
        <a:lstStyle/>
        <a:p>
          <a:endParaRPr lang="en-GB"/>
        </a:p>
      </dgm:t>
    </dgm:pt>
    <dgm:pt modelId="{8C156BFC-E420-4F97-88FA-079B313FDFCA}" type="pres">
      <dgm:prSet presAssocID="{B8F828B5-F5D4-4DF7-A84B-08B00564493A}" presName="dummy" presStyleCnt="0"/>
      <dgm:spPr/>
    </dgm:pt>
    <dgm:pt modelId="{A9AF6A08-4C75-43F3-B3CC-9CE712472BEB}" type="pres">
      <dgm:prSet presAssocID="{BDD28EBE-3F6C-46F9-A911-CE5F78D78243}" presName="sibTrans" presStyleLbl="sibTrans2D1" presStyleIdx="0" presStyleCnt="4" custAng="0" custScaleX="102148" custScaleY="97288"/>
      <dgm:spPr/>
      <dgm:t>
        <a:bodyPr/>
        <a:lstStyle/>
        <a:p>
          <a:endParaRPr lang="en-GB"/>
        </a:p>
      </dgm:t>
    </dgm:pt>
    <dgm:pt modelId="{DFE8ACF9-2971-44B4-A138-F7EBAEAA0706}" type="pres">
      <dgm:prSet presAssocID="{DE61AADE-DC9E-460E-BDA0-A315261F57B2}" presName="node" presStyleLbl="node1" presStyleIdx="1" presStyleCnt="4" custScaleX="196515" custScaleY="120165" custRadScaleRad="136187" custRadScaleInc="3134">
        <dgm:presLayoutVars>
          <dgm:bulletEnabled val="1"/>
        </dgm:presLayoutVars>
      </dgm:prSet>
      <dgm:spPr/>
      <dgm:t>
        <a:bodyPr/>
        <a:lstStyle/>
        <a:p>
          <a:endParaRPr lang="en-GB"/>
        </a:p>
      </dgm:t>
    </dgm:pt>
    <dgm:pt modelId="{D5E9498F-4046-45FF-AFD9-5C4036E6BA5A}" type="pres">
      <dgm:prSet presAssocID="{DE61AADE-DC9E-460E-BDA0-A315261F57B2}" presName="dummy" presStyleCnt="0"/>
      <dgm:spPr/>
    </dgm:pt>
    <dgm:pt modelId="{2308677A-519A-4174-96B7-580B3EDE2D4D}" type="pres">
      <dgm:prSet presAssocID="{59DBEADC-508B-4C1B-A565-DEB78B66E3EF}" presName="sibTrans" presStyleLbl="sibTrans2D1" presStyleIdx="1" presStyleCnt="4"/>
      <dgm:spPr/>
      <dgm:t>
        <a:bodyPr/>
        <a:lstStyle/>
        <a:p>
          <a:endParaRPr lang="en-GB"/>
        </a:p>
      </dgm:t>
    </dgm:pt>
    <dgm:pt modelId="{82F59658-72D1-429D-AC36-B1264BB833D6}" type="pres">
      <dgm:prSet presAssocID="{54D2A5BF-CD87-4A44-B00C-E172F6619253}" presName="node" presStyleLbl="node1" presStyleIdx="2" presStyleCnt="4" custScaleX="240214" custScaleY="124674">
        <dgm:presLayoutVars>
          <dgm:bulletEnabled val="1"/>
        </dgm:presLayoutVars>
      </dgm:prSet>
      <dgm:spPr/>
      <dgm:t>
        <a:bodyPr/>
        <a:lstStyle/>
        <a:p>
          <a:endParaRPr lang="en-GB"/>
        </a:p>
      </dgm:t>
    </dgm:pt>
    <dgm:pt modelId="{654C86D5-2B4C-45BA-8E3C-05E0E98A4F3D}" type="pres">
      <dgm:prSet presAssocID="{54D2A5BF-CD87-4A44-B00C-E172F6619253}" presName="dummy" presStyleCnt="0"/>
      <dgm:spPr/>
    </dgm:pt>
    <dgm:pt modelId="{1D03080C-60E3-45C4-B5C8-CF4E6B00E7AC}" type="pres">
      <dgm:prSet presAssocID="{4D0351A3-F078-4462-9A67-1FC2F5CB6A4C}" presName="sibTrans" presStyleLbl="sibTrans2D1" presStyleIdx="2" presStyleCnt="4" custLinFactNeighborX="-710" custLinFactNeighborY="851"/>
      <dgm:spPr/>
      <dgm:t>
        <a:bodyPr/>
        <a:lstStyle/>
        <a:p>
          <a:endParaRPr lang="en-GB"/>
        </a:p>
      </dgm:t>
    </dgm:pt>
    <dgm:pt modelId="{92389EA5-F520-4F71-81CA-ED45901AD8A2}" type="pres">
      <dgm:prSet presAssocID="{A16DE3ED-DFCC-40B3-828D-C4D491CEC3C5}" presName="node" presStyleLbl="node1" presStyleIdx="3" presStyleCnt="4" custScaleX="207784" custScaleY="97631" custRadScaleRad="147276" custRadScaleInc="7995">
        <dgm:presLayoutVars>
          <dgm:bulletEnabled val="1"/>
        </dgm:presLayoutVars>
      </dgm:prSet>
      <dgm:spPr/>
      <dgm:t>
        <a:bodyPr/>
        <a:lstStyle/>
        <a:p>
          <a:endParaRPr lang="en-GB"/>
        </a:p>
      </dgm:t>
    </dgm:pt>
    <dgm:pt modelId="{E3BAF467-6BD8-4A92-BD30-BDE72EB59F96}" type="pres">
      <dgm:prSet presAssocID="{A16DE3ED-DFCC-40B3-828D-C4D491CEC3C5}" presName="dummy" presStyleCnt="0"/>
      <dgm:spPr/>
    </dgm:pt>
    <dgm:pt modelId="{0978BDB5-86C8-4DF5-9E10-CE7D5435D76F}" type="pres">
      <dgm:prSet presAssocID="{EF73181E-412E-412C-9692-474C9634B37C}" presName="sibTrans" presStyleLbl="sibTrans2D1" presStyleIdx="3" presStyleCnt="4"/>
      <dgm:spPr/>
      <dgm:t>
        <a:bodyPr/>
        <a:lstStyle/>
        <a:p>
          <a:endParaRPr lang="en-GB"/>
        </a:p>
      </dgm:t>
    </dgm:pt>
  </dgm:ptLst>
  <dgm:cxnLst>
    <dgm:cxn modelId="{2FC0858B-C8FC-4AD5-9D90-6129A0F7B7AA}" type="presOf" srcId="{1CBA9267-105B-4586-BD6A-B9AB97CFAD97}" destId="{0739BC6B-7EC3-4144-B065-A21B03FE83A1}" srcOrd="0" destOrd="0" presId="urn:microsoft.com/office/officeart/2005/8/layout/radial6"/>
    <dgm:cxn modelId="{07DCD701-8D1D-449E-B5B6-314D5497424D}" type="presOf" srcId="{4D0351A3-F078-4462-9A67-1FC2F5CB6A4C}" destId="{1D03080C-60E3-45C4-B5C8-CF4E6B00E7AC}" srcOrd="0" destOrd="0" presId="urn:microsoft.com/office/officeart/2005/8/layout/radial6"/>
    <dgm:cxn modelId="{537EA7F4-13BC-4300-B385-E3D113BCF37F}" srcId="{1CBA9267-105B-4586-BD6A-B9AB97CFAD97}" destId="{C2F23D62-01F8-4D0D-A4F5-C3AE48734ED1}" srcOrd="0" destOrd="0" parTransId="{39BF4C88-7401-4937-A452-67FDEFC925F0}" sibTransId="{7423BF3D-FDA9-46ED-8293-5AD84F7D19DD}"/>
    <dgm:cxn modelId="{D96A47B1-DF70-4ADA-B318-A1DFA531D5A9}" type="presOf" srcId="{EF73181E-412E-412C-9692-474C9634B37C}" destId="{0978BDB5-86C8-4DF5-9E10-CE7D5435D76F}" srcOrd="0" destOrd="0" presId="urn:microsoft.com/office/officeart/2005/8/layout/radial6"/>
    <dgm:cxn modelId="{BD1FAE76-F452-44F2-9988-F5DBD31D01E0}" srcId="{C2F23D62-01F8-4D0D-A4F5-C3AE48734ED1}" destId="{DE61AADE-DC9E-460E-BDA0-A315261F57B2}" srcOrd="1" destOrd="0" parTransId="{02613B86-7240-405D-B95F-FDB1955B5936}" sibTransId="{59DBEADC-508B-4C1B-A565-DEB78B66E3EF}"/>
    <dgm:cxn modelId="{C049BF8C-2270-4F15-88C9-1597B25AD0F0}" type="presOf" srcId="{C2F23D62-01F8-4D0D-A4F5-C3AE48734ED1}" destId="{FEEA3828-A7EE-4AAD-B932-A8EE68A884F8}" srcOrd="0" destOrd="0" presId="urn:microsoft.com/office/officeart/2005/8/layout/radial6"/>
    <dgm:cxn modelId="{359AFC7C-290C-44C7-B6FB-98610F468CD7}" srcId="{C2F23D62-01F8-4D0D-A4F5-C3AE48734ED1}" destId="{54D2A5BF-CD87-4A44-B00C-E172F6619253}" srcOrd="2" destOrd="0" parTransId="{FE5B62FB-F940-4ADE-9C94-E5D7CA7C7DBD}" sibTransId="{4D0351A3-F078-4462-9A67-1FC2F5CB6A4C}"/>
    <dgm:cxn modelId="{141E5847-709D-41C0-A82D-D25456BAE04D}" type="presOf" srcId="{B8F828B5-F5D4-4DF7-A84B-08B00564493A}" destId="{F3FFC59B-BE06-4AF0-A9B0-AF3B79EFBA1D}" srcOrd="0" destOrd="0" presId="urn:microsoft.com/office/officeart/2005/8/layout/radial6"/>
    <dgm:cxn modelId="{CC509584-FA0C-4618-B4BB-8A94C031A292}" srcId="{C2F23D62-01F8-4D0D-A4F5-C3AE48734ED1}" destId="{B8F828B5-F5D4-4DF7-A84B-08B00564493A}" srcOrd="0" destOrd="0" parTransId="{67B8A648-6B64-4D5D-94C2-3001ECDE3CE1}" sibTransId="{BDD28EBE-3F6C-46F9-A911-CE5F78D78243}"/>
    <dgm:cxn modelId="{8528A28B-4F33-4112-A37A-0363C44F49E6}" type="presOf" srcId="{BDD28EBE-3F6C-46F9-A911-CE5F78D78243}" destId="{A9AF6A08-4C75-43F3-B3CC-9CE712472BEB}" srcOrd="0" destOrd="0" presId="urn:microsoft.com/office/officeart/2005/8/layout/radial6"/>
    <dgm:cxn modelId="{73930DAC-0BFC-4968-8EFE-418D13C35770}" type="presOf" srcId="{59DBEADC-508B-4C1B-A565-DEB78B66E3EF}" destId="{2308677A-519A-4174-96B7-580B3EDE2D4D}" srcOrd="0" destOrd="0" presId="urn:microsoft.com/office/officeart/2005/8/layout/radial6"/>
    <dgm:cxn modelId="{2F846C61-6703-4294-9C8B-FBC7EE29CC82}" type="presOf" srcId="{A16DE3ED-DFCC-40B3-828D-C4D491CEC3C5}" destId="{92389EA5-F520-4F71-81CA-ED45901AD8A2}" srcOrd="0" destOrd="0" presId="urn:microsoft.com/office/officeart/2005/8/layout/radial6"/>
    <dgm:cxn modelId="{1E861353-5ADC-4A36-9276-BC2D09ADC49C}" type="presOf" srcId="{DE61AADE-DC9E-460E-BDA0-A315261F57B2}" destId="{DFE8ACF9-2971-44B4-A138-F7EBAEAA0706}" srcOrd="0" destOrd="0" presId="urn:microsoft.com/office/officeart/2005/8/layout/radial6"/>
    <dgm:cxn modelId="{FEA9AABD-0076-4DA1-AB64-43F0415772D0}" type="presOf" srcId="{54D2A5BF-CD87-4A44-B00C-E172F6619253}" destId="{82F59658-72D1-429D-AC36-B1264BB833D6}" srcOrd="0" destOrd="0" presId="urn:microsoft.com/office/officeart/2005/8/layout/radial6"/>
    <dgm:cxn modelId="{4EA3808D-F920-4517-9BEA-13FE68A92960}" srcId="{C2F23D62-01F8-4D0D-A4F5-C3AE48734ED1}" destId="{A16DE3ED-DFCC-40B3-828D-C4D491CEC3C5}" srcOrd="3" destOrd="0" parTransId="{3821649B-3A96-46B3-BC40-C1C4690AC863}" sibTransId="{EF73181E-412E-412C-9692-474C9634B37C}"/>
    <dgm:cxn modelId="{FB3C5EC1-5970-40D8-A0FF-49C2F19FE581}" type="presParOf" srcId="{0739BC6B-7EC3-4144-B065-A21B03FE83A1}" destId="{FEEA3828-A7EE-4AAD-B932-A8EE68A884F8}" srcOrd="0" destOrd="0" presId="urn:microsoft.com/office/officeart/2005/8/layout/radial6"/>
    <dgm:cxn modelId="{4B3B0B38-2257-4980-8AA2-964571E66BEB}" type="presParOf" srcId="{0739BC6B-7EC3-4144-B065-A21B03FE83A1}" destId="{F3FFC59B-BE06-4AF0-A9B0-AF3B79EFBA1D}" srcOrd="1" destOrd="0" presId="urn:microsoft.com/office/officeart/2005/8/layout/radial6"/>
    <dgm:cxn modelId="{62040579-8EDD-4A76-9795-2C8C2DF64888}" type="presParOf" srcId="{0739BC6B-7EC3-4144-B065-A21B03FE83A1}" destId="{8C156BFC-E420-4F97-88FA-079B313FDFCA}" srcOrd="2" destOrd="0" presId="urn:microsoft.com/office/officeart/2005/8/layout/radial6"/>
    <dgm:cxn modelId="{6AB0F563-7261-48AD-9CE9-ED9AC49DB83B}" type="presParOf" srcId="{0739BC6B-7EC3-4144-B065-A21B03FE83A1}" destId="{A9AF6A08-4C75-43F3-B3CC-9CE712472BEB}" srcOrd="3" destOrd="0" presId="urn:microsoft.com/office/officeart/2005/8/layout/radial6"/>
    <dgm:cxn modelId="{5CF887B4-6410-428B-9F3C-5A54C5672B9F}" type="presParOf" srcId="{0739BC6B-7EC3-4144-B065-A21B03FE83A1}" destId="{DFE8ACF9-2971-44B4-A138-F7EBAEAA0706}" srcOrd="4" destOrd="0" presId="urn:microsoft.com/office/officeart/2005/8/layout/radial6"/>
    <dgm:cxn modelId="{F3883467-18B9-497E-BE64-CBA07103F370}" type="presParOf" srcId="{0739BC6B-7EC3-4144-B065-A21B03FE83A1}" destId="{D5E9498F-4046-45FF-AFD9-5C4036E6BA5A}" srcOrd="5" destOrd="0" presId="urn:microsoft.com/office/officeart/2005/8/layout/radial6"/>
    <dgm:cxn modelId="{4DD3CDE7-C36B-4683-9ED9-D86081E0A35E}" type="presParOf" srcId="{0739BC6B-7EC3-4144-B065-A21B03FE83A1}" destId="{2308677A-519A-4174-96B7-580B3EDE2D4D}" srcOrd="6" destOrd="0" presId="urn:microsoft.com/office/officeart/2005/8/layout/radial6"/>
    <dgm:cxn modelId="{98025353-909B-4FD8-ABDA-A61F42406EC0}" type="presParOf" srcId="{0739BC6B-7EC3-4144-B065-A21B03FE83A1}" destId="{82F59658-72D1-429D-AC36-B1264BB833D6}" srcOrd="7" destOrd="0" presId="urn:microsoft.com/office/officeart/2005/8/layout/radial6"/>
    <dgm:cxn modelId="{CE1E76A1-90AA-4FD5-8E07-8BFB05214DC4}" type="presParOf" srcId="{0739BC6B-7EC3-4144-B065-A21B03FE83A1}" destId="{654C86D5-2B4C-45BA-8E3C-05E0E98A4F3D}" srcOrd="8" destOrd="0" presId="urn:microsoft.com/office/officeart/2005/8/layout/radial6"/>
    <dgm:cxn modelId="{F3A4EE35-F6E9-4A28-B7CC-8B82E0110C54}" type="presParOf" srcId="{0739BC6B-7EC3-4144-B065-A21B03FE83A1}" destId="{1D03080C-60E3-45C4-B5C8-CF4E6B00E7AC}" srcOrd="9" destOrd="0" presId="urn:microsoft.com/office/officeart/2005/8/layout/radial6"/>
    <dgm:cxn modelId="{A711C907-52DF-44D9-B52D-2BEFE33417AB}" type="presParOf" srcId="{0739BC6B-7EC3-4144-B065-A21B03FE83A1}" destId="{92389EA5-F520-4F71-81CA-ED45901AD8A2}" srcOrd="10" destOrd="0" presId="urn:microsoft.com/office/officeart/2005/8/layout/radial6"/>
    <dgm:cxn modelId="{C0FF97AE-D085-4459-9D61-1447E0005703}" type="presParOf" srcId="{0739BC6B-7EC3-4144-B065-A21B03FE83A1}" destId="{E3BAF467-6BD8-4A92-BD30-BDE72EB59F96}" srcOrd="11" destOrd="0" presId="urn:microsoft.com/office/officeart/2005/8/layout/radial6"/>
    <dgm:cxn modelId="{204EE9EF-6C00-4609-BB55-163CAD40C08F}" type="presParOf" srcId="{0739BC6B-7EC3-4144-B065-A21B03FE83A1}" destId="{0978BDB5-86C8-4DF5-9E10-CE7D5435D76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3EEF2E-B6A0-403A-9F5C-F366CFF7F135}"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hr-HR"/>
        </a:p>
      </dgm:t>
    </dgm:pt>
    <dgm:pt modelId="{D5C88490-551E-4607-983F-DDA7BAADB60F}">
      <dgm:prSet custT="1"/>
      <dgm:spPr/>
      <dgm:t>
        <a:bodyPr/>
        <a:lstStyle/>
        <a:p>
          <a:pPr rtl="0"/>
          <a:r>
            <a:rPr lang="hr-HR" sz="3600" b="0" i="0" dirty="0" smtClean="0">
              <a:solidFill>
                <a:schemeClr val="tx1">
                  <a:lumMod val="65000"/>
                  <a:lumOff val="35000"/>
                </a:schemeClr>
              </a:solidFill>
              <a:latin typeface="Corbel" panose="020B0503020204020204" pitchFamily="34" charset="0"/>
            </a:rPr>
            <a:t>Bilo kakva promjena ponašanja znak je da se s djetetom nešto događa!</a:t>
          </a:r>
          <a:endParaRPr lang="hr-HR" sz="3600" dirty="0">
            <a:solidFill>
              <a:schemeClr val="tx1">
                <a:lumMod val="65000"/>
                <a:lumOff val="35000"/>
              </a:schemeClr>
            </a:solidFill>
            <a:latin typeface="Corbel" panose="020B0503020204020204" pitchFamily="34" charset="0"/>
          </a:endParaRPr>
        </a:p>
      </dgm:t>
    </dgm:pt>
    <dgm:pt modelId="{37A3ADE5-9B37-4F4D-B702-643BB605A46B}" type="parTrans" cxnId="{997E3F1F-FEDE-4FB2-8F96-A051CF349F08}">
      <dgm:prSet/>
      <dgm:spPr/>
      <dgm:t>
        <a:bodyPr/>
        <a:lstStyle/>
        <a:p>
          <a:endParaRPr lang="hr-HR"/>
        </a:p>
      </dgm:t>
    </dgm:pt>
    <dgm:pt modelId="{5CFBAA95-300E-4A65-BC3C-34F7F7565E69}" type="sibTrans" cxnId="{997E3F1F-FEDE-4FB2-8F96-A051CF349F08}">
      <dgm:prSet/>
      <dgm:spPr/>
      <dgm:t>
        <a:bodyPr/>
        <a:lstStyle/>
        <a:p>
          <a:endParaRPr lang="hr-HR"/>
        </a:p>
      </dgm:t>
    </dgm:pt>
    <dgm:pt modelId="{A138626D-4835-4643-A26E-951832AEC91E}" type="pres">
      <dgm:prSet presAssocID="{633EEF2E-B6A0-403A-9F5C-F366CFF7F135}" presName="Name0" presStyleCnt="0">
        <dgm:presLayoutVars>
          <dgm:dir/>
          <dgm:animLvl val="lvl"/>
          <dgm:resizeHandles val="exact"/>
        </dgm:presLayoutVars>
      </dgm:prSet>
      <dgm:spPr/>
      <dgm:t>
        <a:bodyPr/>
        <a:lstStyle/>
        <a:p>
          <a:endParaRPr lang="hr-HR"/>
        </a:p>
      </dgm:t>
    </dgm:pt>
    <dgm:pt modelId="{73D31FB8-2311-46C1-9D89-4A44AF30B44F}" type="pres">
      <dgm:prSet presAssocID="{D5C88490-551E-4607-983F-DDA7BAADB60F}" presName="linNode" presStyleCnt="0"/>
      <dgm:spPr/>
    </dgm:pt>
    <dgm:pt modelId="{4BA85F6C-A44F-4683-9468-249B63587FE6}" type="pres">
      <dgm:prSet presAssocID="{D5C88490-551E-4607-983F-DDA7BAADB60F}" presName="parentText" presStyleLbl="node1" presStyleIdx="0" presStyleCnt="1" custScaleX="247913" custScaleY="56401" custLinFactNeighborX="-157" custLinFactNeighborY="-9469">
        <dgm:presLayoutVars>
          <dgm:chMax val="1"/>
          <dgm:bulletEnabled val="1"/>
        </dgm:presLayoutVars>
      </dgm:prSet>
      <dgm:spPr/>
      <dgm:t>
        <a:bodyPr/>
        <a:lstStyle/>
        <a:p>
          <a:endParaRPr lang="hr-HR"/>
        </a:p>
      </dgm:t>
    </dgm:pt>
  </dgm:ptLst>
  <dgm:cxnLst>
    <dgm:cxn modelId="{997E3F1F-FEDE-4FB2-8F96-A051CF349F08}" srcId="{633EEF2E-B6A0-403A-9F5C-F366CFF7F135}" destId="{D5C88490-551E-4607-983F-DDA7BAADB60F}" srcOrd="0" destOrd="0" parTransId="{37A3ADE5-9B37-4F4D-B702-643BB605A46B}" sibTransId="{5CFBAA95-300E-4A65-BC3C-34F7F7565E69}"/>
    <dgm:cxn modelId="{293836C8-52C0-4AFC-A14F-7EB86A78A36C}" type="presOf" srcId="{633EEF2E-B6A0-403A-9F5C-F366CFF7F135}" destId="{A138626D-4835-4643-A26E-951832AEC91E}" srcOrd="0" destOrd="0" presId="urn:microsoft.com/office/officeart/2005/8/layout/vList5"/>
    <dgm:cxn modelId="{87498025-BABA-492F-B528-5F6E575C8BCD}" type="presOf" srcId="{D5C88490-551E-4607-983F-DDA7BAADB60F}" destId="{4BA85F6C-A44F-4683-9468-249B63587FE6}" srcOrd="0" destOrd="0" presId="urn:microsoft.com/office/officeart/2005/8/layout/vList5"/>
    <dgm:cxn modelId="{D1462EB7-5D9E-4265-A250-88E7C26A8486}" type="presParOf" srcId="{A138626D-4835-4643-A26E-951832AEC91E}" destId="{73D31FB8-2311-46C1-9D89-4A44AF30B44F}" srcOrd="0" destOrd="0" presId="urn:microsoft.com/office/officeart/2005/8/layout/vList5"/>
    <dgm:cxn modelId="{C764B4E6-92F1-41EE-AEAA-C9A75DB1BF56}" type="presParOf" srcId="{73D31FB8-2311-46C1-9D89-4A44AF30B44F}" destId="{4BA85F6C-A44F-4683-9468-249B63587FE6}"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A3F697-5B06-413F-B026-F93F41833B12}"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GB"/>
        </a:p>
      </dgm:t>
    </dgm:pt>
    <dgm:pt modelId="{D7BFEBF6-CB4D-4BE7-9E74-73EDE3866CB5}">
      <dgm:prSet/>
      <dgm:spPr/>
      <dgm:t>
        <a:bodyPr/>
        <a:lstStyle/>
        <a:p>
          <a:pPr rtl="0"/>
          <a:r>
            <a:rPr lang="hr-HR" b="0" i="0" dirty="0" smtClean="0">
              <a:latin typeface="Corbel" panose="020B0503020204020204" pitchFamily="34" charset="0"/>
            </a:rPr>
            <a:t>Školski uspjeh</a:t>
          </a:r>
          <a:endParaRPr lang="en-GB" dirty="0">
            <a:latin typeface="Corbel" panose="020B0503020204020204" pitchFamily="34" charset="0"/>
          </a:endParaRPr>
        </a:p>
      </dgm:t>
    </dgm:pt>
    <dgm:pt modelId="{9952D4A1-F395-4040-BACF-A5470CA2E30B}" type="parTrans" cxnId="{97C0D840-8DFE-40A7-869C-2C09DC10BB59}">
      <dgm:prSet/>
      <dgm:spPr/>
      <dgm:t>
        <a:bodyPr/>
        <a:lstStyle/>
        <a:p>
          <a:endParaRPr lang="en-GB"/>
        </a:p>
      </dgm:t>
    </dgm:pt>
    <dgm:pt modelId="{BE106B32-BD1E-4A14-9995-75D784B2BAE6}" type="sibTrans" cxnId="{97C0D840-8DFE-40A7-869C-2C09DC10BB59}">
      <dgm:prSet/>
      <dgm:spPr/>
      <dgm:t>
        <a:bodyPr/>
        <a:lstStyle/>
        <a:p>
          <a:endParaRPr lang="en-GB"/>
        </a:p>
      </dgm:t>
    </dgm:pt>
    <dgm:pt modelId="{BD9177B6-A6C7-470A-B163-FA19B49786E6}">
      <dgm:prSet/>
      <dgm:spPr/>
      <dgm:t>
        <a:bodyPr/>
        <a:lstStyle/>
        <a:p>
          <a:pPr rtl="0"/>
          <a:r>
            <a:rPr lang="hr-HR" b="0" i="0" dirty="0" smtClean="0">
              <a:latin typeface="Corbel" panose="020B0503020204020204" pitchFamily="34" charset="0"/>
            </a:rPr>
            <a:t>nagli pad  školskog uspjeha –  narušena koncentracija</a:t>
          </a:r>
          <a:endParaRPr lang="en-GB" dirty="0">
            <a:latin typeface="Corbel" panose="020B0503020204020204" pitchFamily="34" charset="0"/>
          </a:endParaRPr>
        </a:p>
      </dgm:t>
    </dgm:pt>
    <dgm:pt modelId="{33CDB410-730F-4A9B-9488-BE333DEFC0BE}" type="parTrans" cxnId="{6A9D6F55-67A2-4FE5-811D-32D4063FCC04}">
      <dgm:prSet/>
      <dgm:spPr/>
      <dgm:t>
        <a:bodyPr/>
        <a:lstStyle/>
        <a:p>
          <a:endParaRPr lang="en-GB"/>
        </a:p>
      </dgm:t>
    </dgm:pt>
    <dgm:pt modelId="{9C248352-8CD7-4C0B-A2BF-8DCAA9BB6DB4}" type="sibTrans" cxnId="{6A9D6F55-67A2-4FE5-811D-32D4063FCC04}">
      <dgm:prSet/>
      <dgm:spPr/>
      <dgm:t>
        <a:bodyPr/>
        <a:lstStyle/>
        <a:p>
          <a:endParaRPr lang="en-GB"/>
        </a:p>
      </dgm:t>
    </dgm:pt>
    <dgm:pt modelId="{6A9C3407-C530-4299-8F65-E3C77D8BAF0E}">
      <dgm:prSet/>
      <dgm:spPr/>
      <dgm:t>
        <a:bodyPr/>
        <a:lstStyle/>
        <a:p>
          <a:pPr rtl="0"/>
          <a:r>
            <a:rPr lang="hr-HR" b="0" i="0" dirty="0" smtClean="0">
              <a:latin typeface="Corbel" panose="020B0503020204020204" pitchFamily="34" charset="0"/>
            </a:rPr>
            <a:t>povećan broj izostanaka i izbivanja iz škole (ostanak kod kuće!)</a:t>
          </a:r>
          <a:endParaRPr lang="en-GB" dirty="0">
            <a:latin typeface="Corbel" panose="020B0503020204020204" pitchFamily="34" charset="0"/>
          </a:endParaRPr>
        </a:p>
      </dgm:t>
    </dgm:pt>
    <dgm:pt modelId="{BFE0C9A7-F372-48F7-BBE6-AB741C62991A}" type="parTrans" cxnId="{301EC767-9ADB-41C1-A29D-4D965E7ACB38}">
      <dgm:prSet/>
      <dgm:spPr/>
      <dgm:t>
        <a:bodyPr/>
        <a:lstStyle/>
        <a:p>
          <a:endParaRPr lang="en-GB"/>
        </a:p>
      </dgm:t>
    </dgm:pt>
    <dgm:pt modelId="{2DC1CB7D-8E59-4AD6-AEFE-A4B0EA48E151}" type="sibTrans" cxnId="{301EC767-9ADB-41C1-A29D-4D965E7ACB38}">
      <dgm:prSet/>
      <dgm:spPr/>
      <dgm:t>
        <a:bodyPr/>
        <a:lstStyle/>
        <a:p>
          <a:endParaRPr lang="en-GB"/>
        </a:p>
      </dgm:t>
    </dgm:pt>
    <dgm:pt modelId="{E91A4C44-9D10-44F8-90F6-E3B458BCAB7F}">
      <dgm:prSet/>
      <dgm:spPr/>
      <dgm:t>
        <a:bodyPr/>
        <a:lstStyle/>
        <a:p>
          <a:pPr rtl="0"/>
          <a:r>
            <a:rPr lang="hr-HR" b="0" i="0" dirty="0" smtClean="0">
              <a:latin typeface="Corbel" panose="020B0503020204020204" pitchFamily="34" charset="0"/>
            </a:rPr>
            <a:t>doživljaj škole kao nesigurnog mjesta</a:t>
          </a:r>
          <a:endParaRPr lang="en-GB" dirty="0">
            <a:latin typeface="Corbel" panose="020B0503020204020204" pitchFamily="34" charset="0"/>
          </a:endParaRPr>
        </a:p>
      </dgm:t>
    </dgm:pt>
    <dgm:pt modelId="{142FA181-B31D-4723-9CC7-6BC9DF43D8F4}" type="parTrans" cxnId="{0D76EA97-C1AC-4450-8BF1-6119D423B896}">
      <dgm:prSet/>
      <dgm:spPr/>
      <dgm:t>
        <a:bodyPr/>
        <a:lstStyle/>
        <a:p>
          <a:endParaRPr lang="en-GB"/>
        </a:p>
      </dgm:t>
    </dgm:pt>
    <dgm:pt modelId="{83D1DF2C-55AE-40F5-99D9-B52D801F2DB3}" type="sibTrans" cxnId="{0D76EA97-C1AC-4450-8BF1-6119D423B896}">
      <dgm:prSet/>
      <dgm:spPr/>
      <dgm:t>
        <a:bodyPr/>
        <a:lstStyle/>
        <a:p>
          <a:endParaRPr lang="en-GB"/>
        </a:p>
      </dgm:t>
    </dgm:pt>
    <dgm:pt modelId="{0A3C0A84-DC48-4358-82E8-EDAC6711A47F}">
      <dgm:prSet/>
      <dgm:spPr/>
      <dgm:t>
        <a:bodyPr/>
        <a:lstStyle/>
        <a:p>
          <a:pPr rtl="0"/>
          <a:r>
            <a:rPr lang="hr-HR" dirty="0" smtClean="0">
              <a:latin typeface="Corbel" panose="020B0503020204020204" pitchFamily="34" charset="0"/>
            </a:rPr>
            <a:t>Emocionalne teškoće</a:t>
          </a:r>
          <a:endParaRPr lang="en-GB" dirty="0">
            <a:latin typeface="Corbel" panose="020B0503020204020204" pitchFamily="34" charset="0"/>
          </a:endParaRPr>
        </a:p>
      </dgm:t>
    </dgm:pt>
    <dgm:pt modelId="{CDD511D7-575B-4F84-95D2-CB9983F8B56E}" type="parTrans" cxnId="{87860031-432D-4371-AA94-304100A1D6E2}">
      <dgm:prSet/>
      <dgm:spPr/>
      <dgm:t>
        <a:bodyPr/>
        <a:lstStyle/>
        <a:p>
          <a:endParaRPr lang="en-GB"/>
        </a:p>
      </dgm:t>
    </dgm:pt>
    <dgm:pt modelId="{C9FF349F-7AEF-403A-918B-361B7D915E44}" type="sibTrans" cxnId="{87860031-432D-4371-AA94-304100A1D6E2}">
      <dgm:prSet/>
      <dgm:spPr/>
      <dgm:t>
        <a:bodyPr/>
        <a:lstStyle/>
        <a:p>
          <a:endParaRPr lang="en-GB"/>
        </a:p>
      </dgm:t>
    </dgm:pt>
    <dgm:pt modelId="{1AE56919-1640-4403-A12D-72A7DBF38021}">
      <dgm:prSet/>
      <dgm:spPr/>
      <dgm:t>
        <a:bodyPr/>
        <a:lstStyle/>
        <a:p>
          <a:pPr rtl="0"/>
          <a:r>
            <a:rPr lang="hr-HR" b="0" i="0" dirty="0" smtClean="0">
              <a:latin typeface="Corbel" panose="020B0503020204020204" pitchFamily="34" charset="0"/>
            </a:rPr>
            <a:t>Emocionalna uznemirenost, ljutnja, tuga</a:t>
          </a:r>
          <a:endParaRPr lang="en-GB" dirty="0">
            <a:latin typeface="Corbel" panose="020B0503020204020204" pitchFamily="34" charset="0"/>
          </a:endParaRPr>
        </a:p>
      </dgm:t>
    </dgm:pt>
    <dgm:pt modelId="{408BE63A-8EF6-41CA-8150-FE582D943C33}" type="parTrans" cxnId="{E06BFE21-0578-43C2-B7BA-55D889C068C6}">
      <dgm:prSet/>
      <dgm:spPr/>
      <dgm:t>
        <a:bodyPr/>
        <a:lstStyle/>
        <a:p>
          <a:endParaRPr lang="en-GB"/>
        </a:p>
      </dgm:t>
    </dgm:pt>
    <dgm:pt modelId="{1F3497A0-6756-4EF5-88D4-9B3615BA993F}" type="sibTrans" cxnId="{E06BFE21-0578-43C2-B7BA-55D889C068C6}">
      <dgm:prSet/>
      <dgm:spPr/>
      <dgm:t>
        <a:bodyPr/>
        <a:lstStyle/>
        <a:p>
          <a:endParaRPr lang="en-GB"/>
        </a:p>
      </dgm:t>
    </dgm:pt>
    <dgm:pt modelId="{D3B39851-DE58-4542-9278-143E4E97AD5E}">
      <dgm:prSet custT="1"/>
      <dgm:spPr/>
      <dgm:t>
        <a:bodyPr/>
        <a:lstStyle/>
        <a:p>
          <a:pPr rtl="0"/>
          <a:r>
            <a:rPr lang="hr-HR" sz="2000" b="0" i="0" dirty="0" smtClean="0">
              <a:latin typeface="Corbel" panose="020B0503020204020204" pitchFamily="34" charset="0"/>
            </a:rPr>
            <a:t>Promjene u socijalnim odnosima</a:t>
          </a:r>
        </a:p>
        <a:p>
          <a:pPr rtl="0"/>
          <a:r>
            <a:rPr lang="hr-HR" sz="2000" b="0" i="0" dirty="0" smtClean="0">
              <a:latin typeface="Corbel" panose="020B0503020204020204" pitchFamily="34" charset="0"/>
            </a:rPr>
            <a:t>Povučenost</a:t>
          </a:r>
        </a:p>
        <a:p>
          <a:pPr rtl="0"/>
          <a:endParaRPr lang="en-GB" sz="2200" dirty="0">
            <a:latin typeface="Corbel" panose="020B0503020204020204" pitchFamily="34" charset="0"/>
          </a:endParaRPr>
        </a:p>
      </dgm:t>
    </dgm:pt>
    <dgm:pt modelId="{903FB81A-733C-4267-BDC7-3EB9D7CDE646}" type="parTrans" cxnId="{E88C35CB-FCFA-4627-8E63-F1AE90F48C65}">
      <dgm:prSet/>
      <dgm:spPr/>
      <dgm:t>
        <a:bodyPr/>
        <a:lstStyle/>
        <a:p>
          <a:endParaRPr lang="en-GB"/>
        </a:p>
      </dgm:t>
    </dgm:pt>
    <dgm:pt modelId="{1CDD6479-E546-4AC1-977A-3CBFBC21D1EC}" type="sibTrans" cxnId="{E88C35CB-FCFA-4627-8E63-F1AE90F48C65}">
      <dgm:prSet/>
      <dgm:spPr/>
      <dgm:t>
        <a:bodyPr/>
        <a:lstStyle/>
        <a:p>
          <a:endParaRPr lang="en-GB"/>
        </a:p>
      </dgm:t>
    </dgm:pt>
    <dgm:pt modelId="{D2DD978C-9331-4DDB-BDF4-5FE404A3767E}">
      <dgm:prSet/>
      <dgm:spPr/>
      <dgm:t>
        <a:bodyPr/>
        <a:lstStyle/>
        <a:p>
          <a:pPr rtl="0"/>
          <a:r>
            <a:rPr lang="hr-HR" b="0" i="0" dirty="0" smtClean="0">
              <a:latin typeface="Corbel" panose="020B0503020204020204" pitchFamily="34" charset="0"/>
            </a:rPr>
            <a:t> bezvoljnost, depresivnost, povišena razina frustracije</a:t>
          </a:r>
          <a:endParaRPr lang="en-GB" dirty="0">
            <a:latin typeface="Corbel" panose="020B0503020204020204" pitchFamily="34" charset="0"/>
          </a:endParaRPr>
        </a:p>
      </dgm:t>
    </dgm:pt>
    <dgm:pt modelId="{430A2F94-5746-4E6A-BDF8-96A26EA12129}" type="parTrans" cxnId="{5FF809F0-A7C0-4D37-AD6B-A96BC100588A}">
      <dgm:prSet/>
      <dgm:spPr/>
      <dgm:t>
        <a:bodyPr/>
        <a:lstStyle/>
        <a:p>
          <a:endParaRPr lang="en-GB"/>
        </a:p>
      </dgm:t>
    </dgm:pt>
    <dgm:pt modelId="{4A049D00-0E1B-4DA4-8ED0-E086720F877C}" type="sibTrans" cxnId="{5FF809F0-A7C0-4D37-AD6B-A96BC100588A}">
      <dgm:prSet/>
      <dgm:spPr/>
      <dgm:t>
        <a:bodyPr/>
        <a:lstStyle/>
        <a:p>
          <a:endParaRPr lang="en-GB"/>
        </a:p>
      </dgm:t>
    </dgm:pt>
    <dgm:pt modelId="{F4EA4569-E33B-4379-855D-422CE6C723D7}">
      <dgm:prSet/>
      <dgm:spPr/>
      <dgm:t>
        <a:bodyPr/>
        <a:lstStyle/>
        <a:p>
          <a:pPr rtl="0"/>
          <a:r>
            <a:rPr lang="hr-HR" b="0" i="0" dirty="0" smtClean="0">
              <a:latin typeface="Corbel" panose="020B0503020204020204" pitchFamily="34" charset="0"/>
            </a:rPr>
            <a:t>Promjene raspoloženja </a:t>
          </a:r>
          <a:endParaRPr lang="en-GB" dirty="0">
            <a:latin typeface="Corbel" panose="020B0503020204020204" pitchFamily="34" charset="0"/>
          </a:endParaRPr>
        </a:p>
      </dgm:t>
    </dgm:pt>
    <dgm:pt modelId="{F5752960-3654-4196-AEF2-2E80A9EF4F94}" type="parTrans" cxnId="{3DC061A5-7299-4572-AAAE-47F2341EE517}">
      <dgm:prSet/>
      <dgm:spPr/>
      <dgm:t>
        <a:bodyPr/>
        <a:lstStyle/>
        <a:p>
          <a:endParaRPr lang="hr-HR"/>
        </a:p>
      </dgm:t>
    </dgm:pt>
    <dgm:pt modelId="{7D573D01-6D47-493E-89A7-3A3EDBA13C81}" type="sibTrans" cxnId="{3DC061A5-7299-4572-AAAE-47F2341EE517}">
      <dgm:prSet/>
      <dgm:spPr/>
      <dgm:t>
        <a:bodyPr/>
        <a:lstStyle/>
        <a:p>
          <a:endParaRPr lang="hr-HR"/>
        </a:p>
      </dgm:t>
    </dgm:pt>
    <dgm:pt modelId="{C736294F-21C9-4685-B9AB-D874EF065AEA}" type="pres">
      <dgm:prSet presAssocID="{93A3F697-5B06-413F-B026-F93F41833B12}" presName="linear" presStyleCnt="0">
        <dgm:presLayoutVars>
          <dgm:dir/>
          <dgm:resizeHandles val="exact"/>
        </dgm:presLayoutVars>
      </dgm:prSet>
      <dgm:spPr/>
      <dgm:t>
        <a:bodyPr/>
        <a:lstStyle/>
        <a:p>
          <a:endParaRPr lang="en-GB"/>
        </a:p>
      </dgm:t>
    </dgm:pt>
    <dgm:pt modelId="{358C6DB7-6815-4F54-BCB1-557A9F16F2F6}" type="pres">
      <dgm:prSet presAssocID="{D7BFEBF6-CB4D-4BE7-9E74-73EDE3866CB5}" presName="comp" presStyleCnt="0"/>
      <dgm:spPr/>
      <dgm:t>
        <a:bodyPr/>
        <a:lstStyle/>
        <a:p>
          <a:endParaRPr lang="en-GB"/>
        </a:p>
      </dgm:t>
    </dgm:pt>
    <dgm:pt modelId="{DC435DDE-5753-4E58-A54E-08A05DC3169C}" type="pres">
      <dgm:prSet presAssocID="{D7BFEBF6-CB4D-4BE7-9E74-73EDE3866CB5}" presName="box" presStyleLbl="node1" presStyleIdx="0" presStyleCnt="3"/>
      <dgm:spPr/>
      <dgm:t>
        <a:bodyPr/>
        <a:lstStyle/>
        <a:p>
          <a:endParaRPr lang="en-GB"/>
        </a:p>
      </dgm:t>
    </dgm:pt>
    <dgm:pt modelId="{273EFD75-F13E-4707-855E-8AE09950FD78}" type="pres">
      <dgm:prSet presAssocID="{D7BFEBF6-CB4D-4BE7-9E74-73EDE3866CB5}" presName="img" presStyleLbl="fgImgPlace1" presStyleIdx="0" presStyleCnt="3"/>
      <dgm:spPr>
        <a:blipFill rotWithShape="1">
          <a:blip xmlns:r="http://schemas.openxmlformats.org/officeDocument/2006/relationships" r:embed="rId1"/>
          <a:stretch>
            <a:fillRect/>
          </a:stretch>
        </a:blipFill>
      </dgm:spPr>
      <dgm:t>
        <a:bodyPr/>
        <a:lstStyle/>
        <a:p>
          <a:endParaRPr lang="en-GB"/>
        </a:p>
      </dgm:t>
    </dgm:pt>
    <dgm:pt modelId="{AE4FA4A1-3289-4C47-9B32-1AC06DA52622}" type="pres">
      <dgm:prSet presAssocID="{D7BFEBF6-CB4D-4BE7-9E74-73EDE3866CB5}" presName="text" presStyleLbl="node1" presStyleIdx="0" presStyleCnt="3">
        <dgm:presLayoutVars>
          <dgm:bulletEnabled val="1"/>
        </dgm:presLayoutVars>
      </dgm:prSet>
      <dgm:spPr/>
      <dgm:t>
        <a:bodyPr/>
        <a:lstStyle/>
        <a:p>
          <a:endParaRPr lang="en-GB"/>
        </a:p>
      </dgm:t>
    </dgm:pt>
    <dgm:pt modelId="{BE094CF0-7FF0-4432-88B7-4C45BB7B9F79}" type="pres">
      <dgm:prSet presAssocID="{BE106B32-BD1E-4A14-9995-75D784B2BAE6}" presName="spacer" presStyleCnt="0"/>
      <dgm:spPr/>
      <dgm:t>
        <a:bodyPr/>
        <a:lstStyle/>
        <a:p>
          <a:endParaRPr lang="en-GB"/>
        </a:p>
      </dgm:t>
    </dgm:pt>
    <dgm:pt modelId="{9E0E78A5-907D-4F01-B1E1-B238EBDF8403}" type="pres">
      <dgm:prSet presAssocID="{0A3C0A84-DC48-4358-82E8-EDAC6711A47F}" presName="comp" presStyleCnt="0"/>
      <dgm:spPr/>
      <dgm:t>
        <a:bodyPr/>
        <a:lstStyle/>
        <a:p>
          <a:endParaRPr lang="en-GB"/>
        </a:p>
      </dgm:t>
    </dgm:pt>
    <dgm:pt modelId="{403C1A7A-1C0C-428F-8DB0-06AE5945DA4B}" type="pres">
      <dgm:prSet presAssocID="{0A3C0A84-DC48-4358-82E8-EDAC6711A47F}" presName="box" presStyleLbl="node1" presStyleIdx="1" presStyleCnt="3"/>
      <dgm:spPr/>
      <dgm:t>
        <a:bodyPr/>
        <a:lstStyle/>
        <a:p>
          <a:endParaRPr lang="en-GB"/>
        </a:p>
      </dgm:t>
    </dgm:pt>
    <dgm:pt modelId="{44A6F6DC-6415-498C-8D62-F5E6C674B33A}" type="pres">
      <dgm:prSet presAssocID="{0A3C0A84-DC48-4358-82E8-EDAC6711A47F}" presName="img" presStyleLbl="fgImgPlace1" presStyleIdx="1" presStyleCnt="3"/>
      <dgm:spPr>
        <a:blipFill rotWithShape="1">
          <a:blip xmlns:r="http://schemas.openxmlformats.org/officeDocument/2006/relationships" r:embed="rId2"/>
          <a:stretch>
            <a:fillRect/>
          </a:stretch>
        </a:blipFill>
      </dgm:spPr>
      <dgm:t>
        <a:bodyPr/>
        <a:lstStyle/>
        <a:p>
          <a:endParaRPr lang="en-GB"/>
        </a:p>
      </dgm:t>
    </dgm:pt>
    <dgm:pt modelId="{468050BC-7A16-404B-9D64-608EB7CDE10A}" type="pres">
      <dgm:prSet presAssocID="{0A3C0A84-DC48-4358-82E8-EDAC6711A47F}" presName="text" presStyleLbl="node1" presStyleIdx="1" presStyleCnt="3">
        <dgm:presLayoutVars>
          <dgm:bulletEnabled val="1"/>
        </dgm:presLayoutVars>
      </dgm:prSet>
      <dgm:spPr/>
      <dgm:t>
        <a:bodyPr/>
        <a:lstStyle/>
        <a:p>
          <a:endParaRPr lang="en-GB"/>
        </a:p>
      </dgm:t>
    </dgm:pt>
    <dgm:pt modelId="{3095EF81-7FC4-4CA8-9142-5DCBD4E9B295}" type="pres">
      <dgm:prSet presAssocID="{C9FF349F-7AEF-403A-918B-361B7D915E44}" presName="spacer" presStyleCnt="0"/>
      <dgm:spPr/>
      <dgm:t>
        <a:bodyPr/>
        <a:lstStyle/>
        <a:p>
          <a:endParaRPr lang="en-GB"/>
        </a:p>
      </dgm:t>
    </dgm:pt>
    <dgm:pt modelId="{59F2E89F-DB04-4707-8E17-997F7149A70E}" type="pres">
      <dgm:prSet presAssocID="{D3B39851-DE58-4542-9278-143E4E97AD5E}" presName="comp" presStyleCnt="0"/>
      <dgm:spPr/>
      <dgm:t>
        <a:bodyPr/>
        <a:lstStyle/>
        <a:p>
          <a:endParaRPr lang="en-GB"/>
        </a:p>
      </dgm:t>
    </dgm:pt>
    <dgm:pt modelId="{D02C821F-FE44-4F90-9A67-653154315F67}" type="pres">
      <dgm:prSet presAssocID="{D3B39851-DE58-4542-9278-143E4E97AD5E}" presName="box" presStyleLbl="node1" presStyleIdx="2" presStyleCnt="3"/>
      <dgm:spPr/>
      <dgm:t>
        <a:bodyPr/>
        <a:lstStyle/>
        <a:p>
          <a:endParaRPr lang="en-GB"/>
        </a:p>
      </dgm:t>
    </dgm:pt>
    <dgm:pt modelId="{D14F4004-CD78-432C-9B22-B229AA623D11}" type="pres">
      <dgm:prSet presAssocID="{D3B39851-DE58-4542-9278-143E4E97AD5E}" presName="img" presStyleLbl="fgImgPlace1" presStyleIdx="2" presStyleCnt="3"/>
      <dgm:spPr>
        <a:blipFill rotWithShape="1">
          <a:blip xmlns:r="http://schemas.openxmlformats.org/officeDocument/2006/relationships" r:embed="rId3"/>
          <a:stretch>
            <a:fillRect/>
          </a:stretch>
        </a:blipFill>
      </dgm:spPr>
      <dgm:t>
        <a:bodyPr/>
        <a:lstStyle/>
        <a:p>
          <a:endParaRPr lang="en-GB"/>
        </a:p>
      </dgm:t>
    </dgm:pt>
    <dgm:pt modelId="{ACFCA16A-4116-47BC-AC98-9A9C8EBE6E4B}" type="pres">
      <dgm:prSet presAssocID="{D3B39851-DE58-4542-9278-143E4E97AD5E}" presName="text" presStyleLbl="node1" presStyleIdx="2" presStyleCnt="3">
        <dgm:presLayoutVars>
          <dgm:bulletEnabled val="1"/>
        </dgm:presLayoutVars>
      </dgm:prSet>
      <dgm:spPr/>
      <dgm:t>
        <a:bodyPr/>
        <a:lstStyle/>
        <a:p>
          <a:endParaRPr lang="en-GB"/>
        </a:p>
      </dgm:t>
    </dgm:pt>
  </dgm:ptLst>
  <dgm:cxnLst>
    <dgm:cxn modelId="{301EC767-9ADB-41C1-A29D-4D965E7ACB38}" srcId="{D7BFEBF6-CB4D-4BE7-9E74-73EDE3866CB5}" destId="{6A9C3407-C530-4299-8F65-E3C77D8BAF0E}" srcOrd="1" destOrd="0" parTransId="{BFE0C9A7-F372-48F7-BBE6-AB741C62991A}" sibTransId="{2DC1CB7D-8E59-4AD6-AEFE-A4B0EA48E151}"/>
    <dgm:cxn modelId="{4BE3C127-514C-4BBF-8C48-886463C7BE1E}" type="presOf" srcId="{0A3C0A84-DC48-4358-82E8-EDAC6711A47F}" destId="{403C1A7A-1C0C-428F-8DB0-06AE5945DA4B}" srcOrd="0" destOrd="0" presId="urn:microsoft.com/office/officeart/2005/8/layout/vList4"/>
    <dgm:cxn modelId="{E88C35CB-FCFA-4627-8E63-F1AE90F48C65}" srcId="{93A3F697-5B06-413F-B026-F93F41833B12}" destId="{D3B39851-DE58-4542-9278-143E4E97AD5E}" srcOrd="2" destOrd="0" parTransId="{903FB81A-733C-4267-BDC7-3EB9D7CDE646}" sibTransId="{1CDD6479-E546-4AC1-977A-3CBFBC21D1EC}"/>
    <dgm:cxn modelId="{0D76EA97-C1AC-4450-8BF1-6119D423B896}" srcId="{D7BFEBF6-CB4D-4BE7-9E74-73EDE3866CB5}" destId="{E91A4C44-9D10-44F8-90F6-E3B458BCAB7F}" srcOrd="2" destOrd="0" parTransId="{142FA181-B31D-4723-9CC7-6BC9DF43D8F4}" sibTransId="{83D1DF2C-55AE-40F5-99D9-B52D801F2DB3}"/>
    <dgm:cxn modelId="{97C0D840-8DFE-40A7-869C-2C09DC10BB59}" srcId="{93A3F697-5B06-413F-B026-F93F41833B12}" destId="{D7BFEBF6-CB4D-4BE7-9E74-73EDE3866CB5}" srcOrd="0" destOrd="0" parTransId="{9952D4A1-F395-4040-BACF-A5470CA2E30B}" sibTransId="{BE106B32-BD1E-4A14-9995-75D784B2BAE6}"/>
    <dgm:cxn modelId="{E06BFE21-0578-43C2-B7BA-55D889C068C6}" srcId="{0A3C0A84-DC48-4358-82E8-EDAC6711A47F}" destId="{1AE56919-1640-4403-A12D-72A7DBF38021}" srcOrd="0" destOrd="0" parTransId="{408BE63A-8EF6-41CA-8150-FE582D943C33}" sibTransId="{1F3497A0-6756-4EF5-88D4-9B3615BA993F}"/>
    <dgm:cxn modelId="{3420BD1F-D52E-48E6-A94C-5D8F5E4FFF9F}" type="presOf" srcId="{D7BFEBF6-CB4D-4BE7-9E74-73EDE3866CB5}" destId="{AE4FA4A1-3289-4C47-9B32-1AC06DA52622}" srcOrd="1" destOrd="0" presId="urn:microsoft.com/office/officeart/2005/8/layout/vList4"/>
    <dgm:cxn modelId="{707317C0-C75F-43C5-9207-86D629C863A5}" type="presOf" srcId="{D2DD978C-9331-4DDB-BDF4-5FE404A3767E}" destId="{468050BC-7A16-404B-9D64-608EB7CDE10A}" srcOrd="1" destOrd="2" presId="urn:microsoft.com/office/officeart/2005/8/layout/vList4"/>
    <dgm:cxn modelId="{06A1DB46-4918-4E42-A25A-3750634100BB}" type="presOf" srcId="{BD9177B6-A6C7-470A-B163-FA19B49786E6}" destId="{AE4FA4A1-3289-4C47-9B32-1AC06DA52622}" srcOrd="1" destOrd="1" presId="urn:microsoft.com/office/officeart/2005/8/layout/vList4"/>
    <dgm:cxn modelId="{53DB93B5-94B2-43A5-ACA1-BF26FD4701DC}" type="presOf" srcId="{D2DD978C-9331-4DDB-BDF4-5FE404A3767E}" destId="{403C1A7A-1C0C-428F-8DB0-06AE5945DA4B}" srcOrd="0" destOrd="2" presId="urn:microsoft.com/office/officeart/2005/8/layout/vList4"/>
    <dgm:cxn modelId="{FE7E15D0-56A3-4C8C-9D57-766F0F3154D9}" type="presOf" srcId="{1AE56919-1640-4403-A12D-72A7DBF38021}" destId="{403C1A7A-1C0C-428F-8DB0-06AE5945DA4B}" srcOrd="0" destOrd="1" presId="urn:microsoft.com/office/officeart/2005/8/layout/vList4"/>
    <dgm:cxn modelId="{BD263AA0-B887-48B9-84E4-ABA8F7234A7D}" type="presOf" srcId="{1AE56919-1640-4403-A12D-72A7DBF38021}" destId="{468050BC-7A16-404B-9D64-608EB7CDE10A}" srcOrd="1" destOrd="1" presId="urn:microsoft.com/office/officeart/2005/8/layout/vList4"/>
    <dgm:cxn modelId="{44E1D90B-BEDD-46E3-B6B9-A1469F2950FA}" type="presOf" srcId="{0A3C0A84-DC48-4358-82E8-EDAC6711A47F}" destId="{468050BC-7A16-404B-9D64-608EB7CDE10A}" srcOrd="1" destOrd="0" presId="urn:microsoft.com/office/officeart/2005/8/layout/vList4"/>
    <dgm:cxn modelId="{09AB19E8-B70B-4047-A29C-C01085B206F3}" type="presOf" srcId="{D3B39851-DE58-4542-9278-143E4E97AD5E}" destId="{D02C821F-FE44-4F90-9A67-653154315F67}" srcOrd="0" destOrd="0" presId="urn:microsoft.com/office/officeart/2005/8/layout/vList4"/>
    <dgm:cxn modelId="{87860031-432D-4371-AA94-304100A1D6E2}" srcId="{93A3F697-5B06-413F-B026-F93F41833B12}" destId="{0A3C0A84-DC48-4358-82E8-EDAC6711A47F}" srcOrd="1" destOrd="0" parTransId="{CDD511D7-575B-4F84-95D2-CB9983F8B56E}" sibTransId="{C9FF349F-7AEF-403A-918B-361B7D915E44}"/>
    <dgm:cxn modelId="{14474956-3899-4EC7-B943-6265B4D2F532}" type="presOf" srcId="{E91A4C44-9D10-44F8-90F6-E3B458BCAB7F}" destId="{DC435DDE-5753-4E58-A54E-08A05DC3169C}" srcOrd="0" destOrd="3" presId="urn:microsoft.com/office/officeart/2005/8/layout/vList4"/>
    <dgm:cxn modelId="{5FF809F0-A7C0-4D37-AD6B-A96BC100588A}" srcId="{0A3C0A84-DC48-4358-82E8-EDAC6711A47F}" destId="{D2DD978C-9331-4DDB-BDF4-5FE404A3767E}" srcOrd="1" destOrd="0" parTransId="{430A2F94-5746-4E6A-BDF8-96A26EA12129}" sibTransId="{4A049D00-0E1B-4DA4-8ED0-E086720F877C}"/>
    <dgm:cxn modelId="{F1C00D34-7249-4CE1-8664-274E6834EE91}" type="presOf" srcId="{93A3F697-5B06-413F-B026-F93F41833B12}" destId="{C736294F-21C9-4685-B9AB-D874EF065AEA}" srcOrd="0" destOrd="0" presId="urn:microsoft.com/office/officeart/2005/8/layout/vList4"/>
    <dgm:cxn modelId="{6A9D6F55-67A2-4FE5-811D-32D4063FCC04}" srcId="{D7BFEBF6-CB4D-4BE7-9E74-73EDE3866CB5}" destId="{BD9177B6-A6C7-470A-B163-FA19B49786E6}" srcOrd="0" destOrd="0" parTransId="{33CDB410-730F-4A9B-9488-BE333DEFC0BE}" sibTransId="{9C248352-8CD7-4C0B-A2BF-8DCAA9BB6DB4}"/>
    <dgm:cxn modelId="{943BD094-2A67-4E80-AB33-2A38A48DDC55}" type="presOf" srcId="{6A9C3407-C530-4299-8F65-E3C77D8BAF0E}" destId="{DC435DDE-5753-4E58-A54E-08A05DC3169C}" srcOrd="0" destOrd="2" presId="urn:microsoft.com/office/officeart/2005/8/layout/vList4"/>
    <dgm:cxn modelId="{E1169C22-AF7A-4122-90B0-0A7D10E0A0AF}" type="presOf" srcId="{D3B39851-DE58-4542-9278-143E4E97AD5E}" destId="{ACFCA16A-4116-47BC-AC98-9A9C8EBE6E4B}" srcOrd="1" destOrd="0" presId="urn:microsoft.com/office/officeart/2005/8/layout/vList4"/>
    <dgm:cxn modelId="{8F49CB82-41A9-4A0A-98C5-AF8AF8A4F0B1}" type="presOf" srcId="{E91A4C44-9D10-44F8-90F6-E3B458BCAB7F}" destId="{AE4FA4A1-3289-4C47-9B32-1AC06DA52622}" srcOrd="1" destOrd="3" presId="urn:microsoft.com/office/officeart/2005/8/layout/vList4"/>
    <dgm:cxn modelId="{3DC061A5-7299-4572-AAAE-47F2341EE517}" srcId="{0A3C0A84-DC48-4358-82E8-EDAC6711A47F}" destId="{F4EA4569-E33B-4379-855D-422CE6C723D7}" srcOrd="2" destOrd="0" parTransId="{F5752960-3654-4196-AEF2-2E80A9EF4F94}" sibTransId="{7D573D01-6D47-493E-89A7-3A3EDBA13C81}"/>
    <dgm:cxn modelId="{35433758-F83E-4F8D-95E1-3BD2D0C563CD}" type="presOf" srcId="{F4EA4569-E33B-4379-855D-422CE6C723D7}" destId="{468050BC-7A16-404B-9D64-608EB7CDE10A}" srcOrd="1" destOrd="3" presId="urn:microsoft.com/office/officeart/2005/8/layout/vList4"/>
    <dgm:cxn modelId="{1BC6953D-F91E-4CA1-876B-462E7251CFC9}" type="presOf" srcId="{F4EA4569-E33B-4379-855D-422CE6C723D7}" destId="{403C1A7A-1C0C-428F-8DB0-06AE5945DA4B}" srcOrd="0" destOrd="3" presId="urn:microsoft.com/office/officeart/2005/8/layout/vList4"/>
    <dgm:cxn modelId="{70154C3A-04DE-4E64-B3F0-0AA670E1B696}" type="presOf" srcId="{D7BFEBF6-CB4D-4BE7-9E74-73EDE3866CB5}" destId="{DC435DDE-5753-4E58-A54E-08A05DC3169C}" srcOrd="0" destOrd="0" presId="urn:microsoft.com/office/officeart/2005/8/layout/vList4"/>
    <dgm:cxn modelId="{8DB42F9B-0899-4C47-8234-D364B67881D2}" type="presOf" srcId="{BD9177B6-A6C7-470A-B163-FA19B49786E6}" destId="{DC435DDE-5753-4E58-A54E-08A05DC3169C}" srcOrd="0" destOrd="1" presId="urn:microsoft.com/office/officeart/2005/8/layout/vList4"/>
    <dgm:cxn modelId="{E4E89C58-4A85-4D83-82A4-0428EBE8BB8E}" type="presOf" srcId="{6A9C3407-C530-4299-8F65-E3C77D8BAF0E}" destId="{AE4FA4A1-3289-4C47-9B32-1AC06DA52622}" srcOrd="1" destOrd="2" presId="urn:microsoft.com/office/officeart/2005/8/layout/vList4"/>
    <dgm:cxn modelId="{9C3C9199-D457-442C-A07D-13CD23A05B2D}" type="presParOf" srcId="{C736294F-21C9-4685-B9AB-D874EF065AEA}" destId="{358C6DB7-6815-4F54-BCB1-557A9F16F2F6}" srcOrd="0" destOrd="0" presId="urn:microsoft.com/office/officeart/2005/8/layout/vList4"/>
    <dgm:cxn modelId="{2FA13957-1BDA-4CE7-9EEC-6469EECF0567}" type="presParOf" srcId="{358C6DB7-6815-4F54-BCB1-557A9F16F2F6}" destId="{DC435DDE-5753-4E58-A54E-08A05DC3169C}" srcOrd="0" destOrd="0" presId="urn:microsoft.com/office/officeart/2005/8/layout/vList4"/>
    <dgm:cxn modelId="{27CCA880-7A18-494D-BF8A-5DD5ECE87D10}" type="presParOf" srcId="{358C6DB7-6815-4F54-BCB1-557A9F16F2F6}" destId="{273EFD75-F13E-4707-855E-8AE09950FD78}" srcOrd="1" destOrd="0" presId="urn:microsoft.com/office/officeart/2005/8/layout/vList4"/>
    <dgm:cxn modelId="{46E46D79-A623-4A84-B7EF-83E623E580ED}" type="presParOf" srcId="{358C6DB7-6815-4F54-BCB1-557A9F16F2F6}" destId="{AE4FA4A1-3289-4C47-9B32-1AC06DA52622}" srcOrd="2" destOrd="0" presId="urn:microsoft.com/office/officeart/2005/8/layout/vList4"/>
    <dgm:cxn modelId="{078691D7-5D68-407E-A627-35B9D1425CD6}" type="presParOf" srcId="{C736294F-21C9-4685-B9AB-D874EF065AEA}" destId="{BE094CF0-7FF0-4432-88B7-4C45BB7B9F79}" srcOrd="1" destOrd="0" presId="urn:microsoft.com/office/officeart/2005/8/layout/vList4"/>
    <dgm:cxn modelId="{CBBD31AA-E73A-45DA-AF68-860A88D47D3C}" type="presParOf" srcId="{C736294F-21C9-4685-B9AB-D874EF065AEA}" destId="{9E0E78A5-907D-4F01-B1E1-B238EBDF8403}" srcOrd="2" destOrd="0" presId="urn:microsoft.com/office/officeart/2005/8/layout/vList4"/>
    <dgm:cxn modelId="{5EA04E08-DC83-4573-9075-BAB1F2B93109}" type="presParOf" srcId="{9E0E78A5-907D-4F01-B1E1-B238EBDF8403}" destId="{403C1A7A-1C0C-428F-8DB0-06AE5945DA4B}" srcOrd="0" destOrd="0" presId="urn:microsoft.com/office/officeart/2005/8/layout/vList4"/>
    <dgm:cxn modelId="{17F79B81-C705-4A58-A7D3-510B840CC8BD}" type="presParOf" srcId="{9E0E78A5-907D-4F01-B1E1-B238EBDF8403}" destId="{44A6F6DC-6415-498C-8D62-F5E6C674B33A}" srcOrd="1" destOrd="0" presId="urn:microsoft.com/office/officeart/2005/8/layout/vList4"/>
    <dgm:cxn modelId="{43777685-6C10-4CE6-9C91-CC42318B541B}" type="presParOf" srcId="{9E0E78A5-907D-4F01-B1E1-B238EBDF8403}" destId="{468050BC-7A16-404B-9D64-608EB7CDE10A}" srcOrd="2" destOrd="0" presId="urn:microsoft.com/office/officeart/2005/8/layout/vList4"/>
    <dgm:cxn modelId="{6DCA3B63-9964-47F3-A173-A7F3E5662077}" type="presParOf" srcId="{C736294F-21C9-4685-B9AB-D874EF065AEA}" destId="{3095EF81-7FC4-4CA8-9142-5DCBD4E9B295}" srcOrd="3" destOrd="0" presId="urn:microsoft.com/office/officeart/2005/8/layout/vList4"/>
    <dgm:cxn modelId="{445D4647-1025-4948-9568-A3B56EB392D5}" type="presParOf" srcId="{C736294F-21C9-4685-B9AB-D874EF065AEA}" destId="{59F2E89F-DB04-4707-8E17-997F7149A70E}" srcOrd="4" destOrd="0" presId="urn:microsoft.com/office/officeart/2005/8/layout/vList4"/>
    <dgm:cxn modelId="{82E0FFD8-0CCE-40B9-A3F2-40C6FF6C86DA}" type="presParOf" srcId="{59F2E89F-DB04-4707-8E17-997F7149A70E}" destId="{D02C821F-FE44-4F90-9A67-653154315F67}" srcOrd="0" destOrd="0" presId="urn:microsoft.com/office/officeart/2005/8/layout/vList4"/>
    <dgm:cxn modelId="{11357F5F-FD2A-4E28-A1E2-B3BDA3C4307E}" type="presParOf" srcId="{59F2E89F-DB04-4707-8E17-997F7149A70E}" destId="{D14F4004-CD78-432C-9B22-B229AA623D11}" srcOrd="1" destOrd="0" presId="urn:microsoft.com/office/officeart/2005/8/layout/vList4"/>
    <dgm:cxn modelId="{99C0497D-2328-4E02-9787-1849ACDA9D6E}" type="presParOf" srcId="{59F2E89F-DB04-4707-8E17-997F7149A70E}" destId="{ACFCA16A-4116-47BC-AC98-9A9C8EBE6E4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AFDBC0-0DFE-464B-A008-BE7A331E74EE}" type="doc">
      <dgm:prSet loTypeId="urn:microsoft.com/office/officeart/2005/8/layout/default" loCatId="list" qsTypeId="urn:microsoft.com/office/officeart/2005/8/quickstyle/simple1" qsCatId="simple" csTypeId="urn:microsoft.com/office/officeart/2005/8/colors/accent4_3" csCatId="accent4" phldr="1"/>
      <dgm:spPr/>
      <dgm:t>
        <a:bodyPr/>
        <a:lstStyle/>
        <a:p>
          <a:endParaRPr lang="en-GB"/>
        </a:p>
      </dgm:t>
    </dgm:pt>
    <dgm:pt modelId="{C0639FE1-7F72-4A5A-BC68-46089E927300}">
      <dgm:prSet custT="1"/>
      <dgm:spPr/>
      <dgm:t>
        <a:bodyPr/>
        <a:lstStyle/>
        <a:p>
          <a:pPr rtl="0"/>
          <a:r>
            <a:rPr lang="hr-HR" sz="2400" dirty="0" smtClean="0">
              <a:latin typeface="Corbel" panose="020B0503020204020204" pitchFamily="34" charset="0"/>
            </a:rPr>
            <a:t>interes za dječje </a:t>
          </a:r>
          <a:r>
            <a:rPr lang="hr-HR" sz="2400" dirty="0" err="1" smtClean="0">
              <a:latin typeface="Corbel" panose="020B0503020204020204" pitchFamily="34" charset="0"/>
            </a:rPr>
            <a:t>online</a:t>
          </a:r>
          <a:r>
            <a:rPr lang="hr-HR" sz="2400" dirty="0" smtClean="0">
              <a:latin typeface="Corbel" panose="020B0503020204020204" pitchFamily="34" charset="0"/>
            </a:rPr>
            <a:t> živote</a:t>
          </a:r>
          <a:endParaRPr lang="en-GB" sz="2400" dirty="0">
            <a:latin typeface="Corbel" panose="020B0503020204020204" pitchFamily="34" charset="0"/>
          </a:endParaRPr>
        </a:p>
      </dgm:t>
    </dgm:pt>
    <dgm:pt modelId="{52648ECF-DD47-4EF2-AB17-D197DFE96F86}" type="parTrans" cxnId="{AF01588B-60FC-4A80-BF8E-AE4614D16010}">
      <dgm:prSet/>
      <dgm:spPr/>
      <dgm:t>
        <a:bodyPr/>
        <a:lstStyle/>
        <a:p>
          <a:endParaRPr lang="en-GB"/>
        </a:p>
      </dgm:t>
    </dgm:pt>
    <dgm:pt modelId="{17FE5E49-F61B-491C-A037-9BFA6622D11E}" type="sibTrans" cxnId="{AF01588B-60FC-4A80-BF8E-AE4614D16010}">
      <dgm:prSet/>
      <dgm:spPr/>
      <dgm:t>
        <a:bodyPr/>
        <a:lstStyle/>
        <a:p>
          <a:endParaRPr lang="en-GB"/>
        </a:p>
      </dgm:t>
    </dgm:pt>
    <dgm:pt modelId="{2A971281-A33F-4C34-A655-3374646D4952}">
      <dgm:prSet custT="1"/>
      <dgm:spPr/>
      <dgm:t>
        <a:bodyPr/>
        <a:lstStyle/>
        <a:p>
          <a:pPr rtl="0"/>
          <a:r>
            <a:rPr lang="hr-HR" sz="2400" dirty="0" smtClean="0">
              <a:latin typeface="Corbel" panose="020B0503020204020204" pitchFamily="34" charset="0"/>
            </a:rPr>
            <a:t>dogovor oko korištenja računala i </a:t>
          </a:r>
          <a:r>
            <a:rPr lang="hr-HR" sz="2400" dirty="0" err="1" smtClean="0">
              <a:latin typeface="Corbel" panose="020B0503020204020204" pitchFamily="34" charset="0"/>
            </a:rPr>
            <a:t>interneta</a:t>
          </a:r>
          <a:r>
            <a:rPr lang="hr-HR" sz="2400" dirty="0" smtClean="0">
              <a:latin typeface="Corbel" panose="020B0503020204020204" pitchFamily="34" charset="0"/>
            </a:rPr>
            <a:t> </a:t>
          </a:r>
        </a:p>
        <a:p>
          <a:pPr rtl="0"/>
          <a:r>
            <a:rPr lang="hr-HR" sz="2000" dirty="0" smtClean="0">
              <a:latin typeface="Corbel" panose="020B0503020204020204" pitchFamily="34" charset="0"/>
            </a:rPr>
            <a:t>(način praćenja aktivnosti, privatnost)</a:t>
          </a:r>
          <a:endParaRPr lang="en-GB" sz="2000" dirty="0">
            <a:latin typeface="Corbel" panose="020B0503020204020204" pitchFamily="34" charset="0"/>
          </a:endParaRPr>
        </a:p>
      </dgm:t>
    </dgm:pt>
    <dgm:pt modelId="{7EDC8C79-C095-4911-B125-11E8683F03F1}" type="parTrans" cxnId="{11748B8E-16D0-45DA-887C-0716B85D2A78}">
      <dgm:prSet/>
      <dgm:spPr/>
      <dgm:t>
        <a:bodyPr/>
        <a:lstStyle/>
        <a:p>
          <a:endParaRPr lang="en-GB"/>
        </a:p>
      </dgm:t>
    </dgm:pt>
    <dgm:pt modelId="{8B912967-5D42-4508-8AAA-634C21ADC820}" type="sibTrans" cxnId="{11748B8E-16D0-45DA-887C-0716B85D2A78}">
      <dgm:prSet/>
      <dgm:spPr/>
      <dgm:t>
        <a:bodyPr/>
        <a:lstStyle/>
        <a:p>
          <a:endParaRPr lang="en-GB"/>
        </a:p>
      </dgm:t>
    </dgm:pt>
    <dgm:pt modelId="{871B3899-26AB-448E-9723-176CF294DEEE}">
      <dgm:prSet custT="1"/>
      <dgm:spPr/>
      <dgm:t>
        <a:bodyPr/>
        <a:lstStyle/>
        <a:p>
          <a:pPr rtl="0"/>
          <a:r>
            <a:rPr lang="hr-HR" sz="2400" dirty="0" smtClean="0">
              <a:latin typeface="Corbel" panose="020B0503020204020204" pitchFamily="34" charset="0"/>
            </a:rPr>
            <a:t>usmjeravanje dječjih </a:t>
          </a:r>
          <a:r>
            <a:rPr lang="hr-HR" sz="2400" dirty="0" err="1" smtClean="0">
              <a:latin typeface="Corbel" panose="020B0503020204020204" pitchFamily="34" charset="0"/>
            </a:rPr>
            <a:t>online</a:t>
          </a:r>
          <a:r>
            <a:rPr lang="hr-HR" sz="2400" dirty="0" smtClean="0">
              <a:latin typeface="Corbel" panose="020B0503020204020204" pitchFamily="34" charset="0"/>
            </a:rPr>
            <a:t> ponašanja</a:t>
          </a:r>
        </a:p>
        <a:p>
          <a:pPr rtl="0"/>
          <a:r>
            <a:rPr lang="hr-HR" sz="1800" dirty="0" smtClean="0">
              <a:latin typeface="Corbel" panose="020B0503020204020204" pitchFamily="34" charset="0"/>
            </a:rPr>
            <a:t>(sigurnosne postavke, komunikacija s nepoznatima, uvredljive poruke, virusi…)</a:t>
          </a:r>
          <a:endParaRPr lang="en-GB" sz="1800" dirty="0">
            <a:latin typeface="Corbel" panose="020B0503020204020204" pitchFamily="34" charset="0"/>
          </a:endParaRPr>
        </a:p>
      </dgm:t>
    </dgm:pt>
    <dgm:pt modelId="{E98E9E9A-BC1C-44DE-9149-827B7E69EAA1}" type="parTrans" cxnId="{90053D3E-3D31-4DA1-A824-076BB05306BF}">
      <dgm:prSet/>
      <dgm:spPr/>
      <dgm:t>
        <a:bodyPr/>
        <a:lstStyle/>
        <a:p>
          <a:endParaRPr lang="en-GB"/>
        </a:p>
      </dgm:t>
    </dgm:pt>
    <dgm:pt modelId="{9F8B367D-BD52-4404-B859-3AD3C545E86B}" type="sibTrans" cxnId="{90053D3E-3D31-4DA1-A824-076BB05306BF}">
      <dgm:prSet/>
      <dgm:spPr/>
      <dgm:t>
        <a:bodyPr/>
        <a:lstStyle/>
        <a:p>
          <a:endParaRPr lang="en-GB"/>
        </a:p>
      </dgm:t>
    </dgm:pt>
    <dgm:pt modelId="{BA77C08C-1EB7-4894-A5C2-7333B27AB32D}">
      <dgm:prSet custT="1"/>
      <dgm:spPr/>
      <dgm:t>
        <a:bodyPr/>
        <a:lstStyle/>
        <a:p>
          <a:pPr rtl="0"/>
          <a:r>
            <a:rPr lang="hr-HR" sz="3200" dirty="0" smtClean="0">
              <a:latin typeface="Corbel" panose="020B0503020204020204" pitchFamily="34" charset="0"/>
            </a:rPr>
            <a:t>povjerljiv i topao odnos </a:t>
          </a:r>
          <a:endParaRPr lang="en-GB" sz="3200" dirty="0">
            <a:latin typeface="Corbel" panose="020B0503020204020204" pitchFamily="34" charset="0"/>
          </a:endParaRPr>
        </a:p>
      </dgm:t>
    </dgm:pt>
    <dgm:pt modelId="{4B641641-47CA-437C-958D-69250C047DA1}" type="parTrans" cxnId="{1CB0BDCA-B02E-42FC-9124-CEB58C17401E}">
      <dgm:prSet/>
      <dgm:spPr/>
      <dgm:t>
        <a:bodyPr/>
        <a:lstStyle/>
        <a:p>
          <a:endParaRPr lang="en-GB"/>
        </a:p>
      </dgm:t>
    </dgm:pt>
    <dgm:pt modelId="{BA3109B8-D33B-4436-87B2-6F1114858794}" type="sibTrans" cxnId="{1CB0BDCA-B02E-42FC-9124-CEB58C17401E}">
      <dgm:prSet/>
      <dgm:spPr/>
      <dgm:t>
        <a:bodyPr/>
        <a:lstStyle/>
        <a:p>
          <a:endParaRPr lang="en-GB"/>
        </a:p>
      </dgm:t>
    </dgm:pt>
    <dgm:pt modelId="{B9893858-C8C7-47FE-B784-AB582D1A10ED}" type="pres">
      <dgm:prSet presAssocID="{C9AFDBC0-0DFE-464B-A008-BE7A331E74EE}" presName="diagram" presStyleCnt="0">
        <dgm:presLayoutVars>
          <dgm:dir/>
          <dgm:resizeHandles val="exact"/>
        </dgm:presLayoutVars>
      </dgm:prSet>
      <dgm:spPr/>
      <dgm:t>
        <a:bodyPr/>
        <a:lstStyle/>
        <a:p>
          <a:endParaRPr lang="en-GB"/>
        </a:p>
      </dgm:t>
    </dgm:pt>
    <dgm:pt modelId="{5DDC37EE-28CC-4001-B41B-71D2B274210C}" type="pres">
      <dgm:prSet presAssocID="{C0639FE1-7F72-4A5A-BC68-46089E927300}" presName="node" presStyleLbl="node1" presStyleIdx="0" presStyleCnt="4">
        <dgm:presLayoutVars>
          <dgm:bulletEnabled val="1"/>
        </dgm:presLayoutVars>
      </dgm:prSet>
      <dgm:spPr/>
      <dgm:t>
        <a:bodyPr/>
        <a:lstStyle/>
        <a:p>
          <a:endParaRPr lang="en-GB"/>
        </a:p>
      </dgm:t>
    </dgm:pt>
    <dgm:pt modelId="{092E9F97-CA19-4166-A862-1AED14674F63}" type="pres">
      <dgm:prSet presAssocID="{17FE5E49-F61B-491C-A037-9BFA6622D11E}" presName="sibTrans" presStyleCnt="0"/>
      <dgm:spPr/>
    </dgm:pt>
    <dgm:pt modelId="{78E124A4-A986-4963-88A5-8D38E040A608}" type="pres">
      <dgm:prSet presAssocID="{2A971281-A33F-4C34-A655-3374646D4952}" presName="node" presStyleLbl="node1" presStyleIdx="1" presStyleCnt="4">
        <dgm:presLayoutVars>
          <dgm:bulletEnabled val="1"/>
        </dgm:presLayoutVars>
      </dgm:prSet>
      <dgm:spPr/>
      <dgm:t>
        <a:bodyPr/>
        <a:lstStyle/>
        <a:p>
          <a:endParaRPr lang="en-GB"/>
        </a:p>
      </dgm:t>
    </dgm:pt>
    <dgm:pt modelId="{053462EB-6AC3-46AB-96ED-524A5697F04A}" type="pres">
      <dgm:prSet presAssocID="{8B912967-5D42-4508-8AAA-634C21ADC820}" presName="sibTrans" presStyleCnt="0"/>
      <dgm:spPr/>
    </dgm:pt>
    <dgm:pt modelId="{09CF2AED-AEDD-4BCE-9E44-4D700EAAB00F}" type="pres">
      <dgm:prSet presAssocID="{871B3899-26AB-448E-9723-176CF294DEEE}" presName="node" presStyleLbl="node1" presStyleIdx="2" presStyleCnt="4">
        <dgm:presLayoutVars>
          <dgm:bulletEnabled val="1"/>
        </dgm:presLayoutVars>
      </dgm:prSet>
      <dgm:spPr/>
      <dgm:t>
        <a:bodyPr/>
        <a:lstStyle/>
        <a:p>
          <a:endParaRPr lang="en-GB"/>
        </a:p>
      </dgm:t>
    </dgm:pt>
    <dgm:pt modelId="{59743A9D-FE53-4599-8680-E59235F2BDAE}" type="pres">
      <dgm:prSet presAssocID="{9F8B367D-BD52-4404-B859-3AD3C545E86B}" presName="sibTrans" presStyleCnt="0"/>
      <dgm:spPr/>
    </dgm:pt>
    <dgm:pt modelId="{CBBAFFC7-34BC-4E7B-8E66-AEF414F74E47}" type="pres">
      <dgm:prSet presAssocID="{BA77C08C-1EB7-4894-A5C2-7333B27AB32D}" presName="node" presStyleLbl="node1" presStyleIdx="3" presStyleCnt="4">
        <dgm:presLayoutVars>
          <dgm:bulletEnabled val="1"/>
        </dgm:presLayoutVars>
      </dgm:prSet>
      <dgm:spPr/>
      <dgm:t>
        <a:bodyPr/>
        <a:lstStyle/>
        <a:p>
          <a:endParaRPr lang="en-GB"/>
        </a:p>
      </dgm:t>
    </dgm:pt>
  </dgm:ptLst>
  <dgm:cxnLst>
    <dgm:cxn modelId="{6BF4A755-A652-4505-8953-81C0E20562E7}" type="presOf" srcId="{C0639FE1-7F72-4A5A-BC68-46089E927300}" destId="{5DDC37EE-28CC-4001-B41B-71D2B274210C}" srcOrd="0" destOrd="0" presId="urn:microsoft.com/office/officeart/2005/8/layout/default"/>
    <dgm:cxn modelId="{1CB0BDCA-B02E-42FC-9124-CEB58C17401E}" srcId="{C9AFDBC0-0DFE-464B-A008-BE7A331E74EE}" destId="{BA77C08C-1EB7-4894-A5C2-7333B27AB32D}" srcOrd="3" destOrd="0" parTransId="{4B641641-47CA-437C-958D-69250C047DA1}" sibTransId="{BA3109B8-D33B-4436-87B2-6F1114858794}"/>
    <dgm:cxn modelId="{13838295-E007-4DB6-AFEC-89E1A6E20D77}" type="presOf" srcId="{C9AFDBC0-0DFE-464B-A008-BE7A331E74EE}" destId="{B9893858-C8C7-47FE-B784-AB582D1A10ED}" srcOrd="0" destOrd="0" presId="urn:microsoft.com/office/officeart/2005/8/layout/default"/>
    <dgm:cxn modelId="{A4917647-7209-40D0-8753-84F5AFD2FDF6}" type="presOf" srcId="{BA77C08C-1EB7-4894-A5C2-7333B27AB32D}" destId="{CBBAFFC7-34BC-4E7B-8E66-AEF414F74E47}" srcOrd="0" destOrd="0" presId="urn:microsoft.com/office/officeart/2005/8/layout/default"/>
    <dgm:cxn modelId="{90053D3E-3D31-4DA1-A824-076BB05306BF}" srcId="{C9AFDBC0-0DFE-464B-A008-BE7A331E74EE}" destId="{871B3899-26AB-448E-9723-176CF294DEEE}" srcOrd="2" destOrd="0" parTransId="{E98E9E9A-BC1C-44DE-9149-827B7E69EAA1}" sibTransId="{9F8B367D-BD52-4404-B859-3AD3C545E86B}"/>
    <dgm:cxn modelId="{10A34715-9E69-4850-AD85-CE655810DAD0}" type="presOf" srcId="{871B3899-26AB-448E-9723-176CF294DEEE}" destId="{09CF2AED-AEDD-4BCE-9E44-4D700EAAB00F}" srcOrd="0" destOrd="0" presId="urn:microsoft.com/office/officeart/2005/8/layout/default"/>
    <dgm:cxn modelId="{11748B8E-16D0-45DA-887C-0716B85D2A78}" srcId="{C9AFDBC0-0DFE-464B-A008-BE7A331E74EE}" destId="{2A971281-A33F-4C34-A655-3374646D4952}" srcOrd="1" destOrd="0" parTransId="{7EDC8C79-C095-4911-B125-11E8683F03F1}" sibTransId="{8B912967-5D42-4508-8AAA-634C21ADC820}"/>
    <dgm:cxn modelId="{AF01588B-60FC-4A80-BF8E-AE4614D16010}" srcId="{C9AFDBC0-0DFE-464B-A008-BE7A331E74EE}" destId="{C0639FE1-7F72-4A5A-BC68-46089E927300}" srcOrd="0" destOrd="0" parTransId="{52648ECF-DD47-4EF2-AB17-D197DFE96F86}" sibTransId="{17FE5E49-F61B-491C-A037-9BFA6622D11E}"/>
    <dgm:cxn modelId="{DB818AAB-0982-4A8C-B06A-017AB570A68B}" type="presOf" srcId="{2A971281-A33F-4C34-A655-3374646D4952}" destId="{78E124A4-A986-4963-88A5-8D38E040A608}" srcOrd="0" destOrd="0" presId="urn:microsoft.com/office/officeart/2005/8/layout/default"/>
    <dgm:cxn modelId="{0F68696A-6528-4B1B-ADDC-FC4317615D43}" type="presParOf" srcId="{B9893858-C8C7-47FE-B784-AB582D1A10ED}" destId="{5DDC37EE-28CC-4001-B41B-71D2B274210C}" srcOrd="0" destOrd="0" presId="urn:microsoft.com/office/officeart/2005/8/layout/default"/>
    <dgm:cxn modelId="{7D00D3F1-25A8-4791-8206-AC79D3B973F8}" type="presParOf" srcId="{B9893858-C8C7-47FE-B784-AB582D1A10ED}" destId="{092E9F97-CA19-4166-A862-1AED14674F63}" srcOrd="1" destOrd="0" presId="urn:microsoft.com/office/officeart/2005/8/layout/default"/>
    <dgm:cxn modelId="{8052E278-FB40-463E-A167-CDA7E4E22DFC}" type="presParOf" srcId="{B9893858-C8C7-47FE-B784-AB582D1A10ED}" destId="{78E124A4-A986-4963-88A5-8D38E040A608}" srcOrd="2" destOrd="0" presId="urn:microsoft.com/office/officeart/2005/8/layout/default"/>
    <dgm:cxn modelId="{28B43EEE-8983-4634-A6EE-A727B0F665B9}" type="presParOf" srcId="{B9893858-C8C7-47FE-B784-AB582D1A10ED}" destId="{053462EB-6AC3-46AB-96ED-524A5697F04A}" srcOrd="3" destOrd="0" presId="urn:microsoft.com/office/officeart/2005/8/layout/default"/>
    <dgm:cxn modelId="{4DCD12F3-976D-448F-B27C-E441064E1CCC}" type="presParOf" srcId="{B9893858-C8C7-47FE-B784-AB582D1A10ED}" destId="{09CF2AED-AEDD-4BCE-9E44-4D700EAAB00F}" srcOrd="4" destOrd="0" presId="urn:microsoft.com/office/officeart/2005/8/layout/default"/>
    <dgm:cxn modelId="{0567B05B-D3CF-4AF2-B3C8-9B475A52C3E8}" type="presParOf" srcId="{B9893858-C8C7-47FE-B784-AB582D1A10ED}" destId="{59743A9D-FE53-4599-8680-E59235F2BDAE}" srcOrd="5" destOrd="0" presId="urn:microsoft.com/office/officeart/2005/8/layout/default"/>
    <dgm:cxn modelId="{6003FE78-0F8B-4C99-BB7B-8EFEA86F4801}" type="presParOf" srcId="{B9893858-C8C7-47FE-B784-AB582D1A10ED}" destId="{CBBAFFC7-34BC-4E7B-8E66-AEF414F74E4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3050D-0913-409A-BC19-4C7635D45641}">
      <dsp:nvSpPr>
        <dsp:cNvPr id="0" name=""/>
        <dsp:cNvSpPr/>
      </dsp:nvSpPr>
      <dsp:spPr>
        <a:xfrm>
          <a:off x="1800222" y="574971"/>
          <a:ext cx="4779594" cy="74559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b="1" kern="1200" dirty="0" smtClean="0">
              <a:solidFill>
                <a:schemeClr val="bg1"/>
              </a:solidFill>
              <a:latin typeface="Corbel" panose="020B0503020204020204" pitchFamily="34" charset="0"/>
            </a:rPr>
            <a:t>Što je elektroničko nasilje i kako ga prepoznati</a:t>
          </a:r>
          <a:endParaRPr lang="en-GB" sz="1800" b="1" kern="1200" dirty="0">
            <a:solidFill>
              <a:schemeClr val="bg1"/>
            </a:solidFill>
            <a:latin typeface="Corbel" panose="020B0503020204020204" pitchFamily="34" charset="0"/>
          </a:endParaRPr>
        </a:p>
      </dsp:txBody>
      <dsp:txXfrm>
        <a:off x="1836619" y="611368"/>
        <a:ext cx="4706800" cy="672800"/>
      </dsp:txXfrm>
    </dsp:sp>
    <dsp:sp modelId="{C6F26A9E-710E-47C9-BAAE-2B6E4F35C37B}">
      <dsp:nvSpPr>
        <dsp:cNvPr id="0" name=""/>
        <dsp:cNvSpPr/>
      </dsp:nvSpPr>
      <dsp:spPr>
        <a:xfrm>
          <a:off x="2196222" y="1472251"/>
          <a:ext cx="3996487" cy="806434"/>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b="1" kern="1200" dirty="0" smtClean="0">
              <a:solidFill>
                <a:schemeClr val="bg1"/>
              </a:solidFill>
              <a:latin typeface="Corbel" panose="020B0503020204020204" pitchFamily="34" charset="0"/>
            </a:rPr>
            <a:t>Prevencija elektroničkog nasilja</a:t>
          </a:r>
          <a:endParaRPr lang="en-GB" sz="1800" b="1" kern="1200" dirty="0">
            <a:solidFill>
              <a:schemeClr val="bg1"/>
            </a:solidFill>
            <a:latin typeface="Corbel" panose="020B0503020204020204" pitchFamily="34" charset="0"/>
          </a:endParaRPr>
        </a:p>
      </dsp:txBody>
      <dsp:txXfrm>
        <a:off x="2235589" y="1511618"/>
        <a:ext cx="3917753" cy="727700"/>
      </dsp:txXfrm>
    </dsp:sp>
    <dsp:sp modelId="{B8F93631-30CB-4052-99A5-714A8F634DE6}">
      <dsp:nvSpPr>
        <dsp:cNvPr id="0" name=""/>
        <dsp:cNvSpPr/>
      </dsp:nvSpPr>
      <dsp:spPr>
        <a:xfrm>
          <a:off x="1980207" y="2465885"/>
          <a:ext cx="4428517" cy="631713"/>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b="1" kern="1200" dirty="0" smtClean="0">
              <a:solidFill>
                <a:schemeClr val="bg1"/>
              </a:solidFill>
              <a:latin typeface="Corbel" panose="020B0503020204020204" pitchFamily="34" charset="0"/>
            </a:rPr>
            <a:t>Što kada se nasilje dogodi?</a:t>
          </a:r>
          <a:endParaRPr lang="en-GB" sz="1800" b="1" kern="1200" dirty="0">
            <a:solidFill>
              <a:schemeClr val="bg1"/>
            </a:solidFill>
            <a:latin typeface="Corbel" panose="020B0503020204020204" pitchFamily="34" charset="0"/>
          </a:endParaRPr>
        </a:p>
      </dsp:txBody>
      <dsp:txXfrm>
        <a:off x="2011045" y="2496723"/>
        <a:ext cx="4366841" cy="570037"/>
      </dsp:txXfrm>
    </dsp:sp>
    <dsp:sp modelId="{56031A2C-7533-4B05-9AC3-93BCDD2FFA64}">
      <dsp:nvSpPr>
        <dsp:cNvPr id="0" name=""/>
        <dsp:cNvSpPr/>
      </dsp:nvSpPr>
      <dsp:spPr>
        <a:xfrm>
          <a:off x="1908230" y="3284799"/>
          <a:ext cx="4572471" cy="650440"/>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b="1" kern="1200" dirty="0" smtClean="0">
              <a:solidFill>
                <a:schemeClr val="bg1"/>
              </a:solidFill>
              <a:latin typeface="Corbel" panose="020B0503020204020204" pitchFamily="34" charset="0"/>
            </a:rPr>
            <a:t>Djeca i društvene mreže</a:t>
          </a:r>
          <a:endParaRPr lang="en-GB" sz="1800" b="1" kern="1200" dirty="0">
            <a:solidFill>
              <a:schemeClr val="bg1"/>
            </a:solidFill>
            <a:latin typeface="Corbel" panose="020B0503020204020204" pitchFamily="34" charset="0"/>
          </a:endParaRPr>
        </a:p>
      </dsp:txBody>
      <dsp:txXfrm>
        <a:off x="1939982" y="3316551"/>
        <a:ext cx="4508967" cy="586936"/>
      </dsp:txXfrm>
    </dsp:sp>
    <dsp:sp modelId="{CB827EF0-DD11-4A46-82EF-E19924110001}">
      <dsp:nvSpPr>
        <dsp:cNvPr id="0" name=""/>
        <dsp:cNvSpPr/>
      </dsp:nvSpPr>
      <dsp:spPr>
        <a:xfrm>
          <a:off x="2700313" y="4122440"/>
          <a:ext cx="2988305" cy="5273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b="1" kern="1200" dirty="0" smtClean="0">
              <a:solidFill>
                <a:schemeClr val="bg1"/>
              </a:solidFill>
              <a:latin typeface="Corbel" panose="020B0503020204020204" pitchFamily="34" charset="0"/>
            </a:rPr>
            <a:t>Što čini Hrabri telefon</a:t>
          </a:r>
          <a:endParaRPr lang="en-GB" sz="1800" b="1" kern="1200" dirty="0">
            <a:solidFill>
              <a:schemeClr val="bg1"/>
            </a:solidFill>
            <a:latin typeface="Corbel" panose="020B0503020204020204" pitchFamily="34" charset="0"/>
          </a:endParaRPr>
        </a:p>
      </dsp:txBody>
      <dsp:txXfrm>
        <a:off x="2726054" y="4148181"/>
        <a:ext cx="2936823" cy="4758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74DC6-FDF3-44C0-8264-4ECB5A560444}">
      <dsp:nvSpPr>
        <dsp:cNvPr id="0" name=""/>
        <dsp:cNvSpPr/>
      </dsp:nvSpPr>
      <dsp:spPr>
        <a:xfrm>
          <a:off x="2160250" y="1757181"/>
          <a:ext cx="3897925" cy="2059158"/>
        </a:xfrm>
        <a:prstGeom prst="ellipse">
          <a:avLst/>
        </a:prstGeom>
        <a:gradFill rotWithShape="0">
          <a:gsLst>
            <a:gs pos="0">
              <a:schemeClr val="accent4">
                <a:alpha val="80000"/>
                <a:hueOff val="0"/>
                <a:satOff val="0"/>
                <a:lumOff val="0"/>
                <a:alphaOff val="0"/>
                <a:tint val="100000"/>
                <a:shade val="100000"/>
                <a:satMod val="130000"/>
              </a:schemeClr>
            </a:gs>
            <a:gs pos="100000">
              <a:schemeClr val="accent4">
                <a:alpha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ct val="35000"/>
            </a:spcAft>
          </a:pPr>
          <a:r>
            <a:rPr lang="hr-HR" sz="2800" b="1" kern="1200" dirty="0" smtClean="0"/>
            <a:t>Nerazumijevanje </a:t>
          </a:r>
        </a:p>
        <a:p>
          <a:pPr lvl="0" algn="ctr" defTabSz="1244600">
            <a:lnSpc>
              <a:spcPct val="100000"/>
            </a:lnSpc>
            <a:spcBef>
              <a:spcPct val="0"/>
            </a:spcBef>
            <a:spcAft>
              <a:spcPct val="35000"/>
            </a:spcAft>
          </a:pPr>
          <a:r>
            <a:rPr lang="hr-HR" sz="2800" b="1" kern="1200" dirty="0" smtClean="0"/>
            <a:t>i krivnja</a:t>
          </a:r>
          <a:endParaRPr lang="en-GB" sz="2800" b="1" kern="1200" dirty="0"/>
        </a:p>
      </dsp:txBody>
      <dsp:txXfrm>
        <a:off x="2731088" y="2058738"/>
        <a:ext cx="2756249" cy="1456044"/>
      </dsp:txXfrm>
    </dsp:sp>
    <dsp:sp modelId="{CA548295-0449-49F2-B231-903DC1CC9B2E}">
      <dsp:nvSpPr>
        <dsp:cNvPr id="0" name=""/>
        <dsp:cNvSpPr/>
      </dsp:nvSpPr>
      <dsp:spPr>
        <a:xfrm rot="16355705">
          <a:off x="4116835" y="1700308"/>
          <a:ext cx="81760" cy="32657"/>
        </a:xfrm>
        <a:custGeom>
          <a:avLst/>
          <a:gdLst/>
          <a:ahLst/>
          <a:cxnLst/>
          <a:rect l="0" t="0" r="0" b="0"/>
          <a:pathLst>
            <a:path>
              <a:moveTo>
                <a:pt x="0" y="16328"/>
              </a:moveTo>
              <a:lnTo>
                <a:pt x="81760" y="16328"/>
              </a:lnTo>
            </a:path>
          </a:pathLst>
        </a:custGeom>
        <a:noFill/>
        <a:ln w="9525" cap="flat"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155671" y="1714593"/>
        <a:ext cx="4088" cy="4088"/>
      </dsp:txXfrm>
    </dsp:sp>
    <dsp:sp modelId="{462C8E2F-A0BE-4C24-A97F-2C9F9C823A76}">
      <dsp:nvSpPr>
        <dsp:cNvPr id="0" name=""/>
        <dsp:cNvSpPr/>
      </dsp:nvSpPr>
      <dsp:spPr>
        <a:xfrm>
          <a:off x="3096343" y="-84561"/>
          <a:ext cx="2206206" cy="1760936"/>
        </a:xfrm>
        <a:prstGeom prst="ellipse">
          <a:avLst/>
        </a:prstGeom>
        <a:gradFill rotWithShape="0">
          <a:gsLst>
            <a:gs pos="0">
              <a:schemeClr val="accent4">
                <a:alpha val="90000"/>
                <a:hueOff val="0"/>
                <a:satOff val="0"/>
                <a:lumOff val="0"/>
                <a:alphaOff val="0"/>
                <a:tint val="100000"/>
                <a:shade val="100000"/>
                <a:satMod val="130000"/>
              </a:schemeClr>
            </a:gs>
            <a:gs pos="100000">
              <a:schemeClr val="accent4">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hr-HR" altLang="en-US" sz="2000" b="1" kern="1200" dirty="0" smtClean="0">
              <a:latin typeface="Corbel" pitchFamily="34" charset="0"/>
              <a:cs typeface="Arial" charset="0"/>
            </a:rPr>
            <a:t>'Samo ih ignoriraj'‘</a:t>
          </a:r>
          <a:endParaRPr lang="en-GB" sz="2000" b="1" kern="1200" dirty="0"/>
        </a:p>
      </dsp:txBody>
      <dsp:txXfrm>
        <a:off x="3419434" y="173322"/>
        <a:ext cx="1560024" cy="1245170"/>
      </dsp:txXfrm>
    </dsp:sp>
    <dsp:sp modelId="{98448447-F0E2-44C7-BBED-2E506A55127D}">
      <dsp:nvSpPr>
        <dsp:cNvPr id="0" name=""/>
        <dsp:cNvSpPr/>
      </dsp:nvSpPr>
      <dsp:spPr>
        <a:xfrm rot="19950014">
          <a:off x="5441367" y="1818673"/>
          <a:ext cx="992347" cy="32657"/>
        </a:xfrm>
        <a:custGeom>
          <a:avLst/>
          <a:gdLst/>
          <a:ahLst/>
          <a:cxnLst/>
          <a:rect l="0" t="0" r="0" b="0"/>
          <a:pathLst>
            <a:path>
              <a:moveTo>
                <a:pt x="0" y="16328"/>
              </a:moveTo>
              <a:lnTo>
                <a:pt x="992347" y="16328"/>
              </a:lnTo>
            </a:path>
          </a:pathLst>
        </a:custGeom>
        <a:noFill/>
        <a:ln w="9525" cap="flat"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12733" y="1810193"/>
        <a:ext cx="49617" cy="49617"/>
      </dsp:txXfrm>
    </dsp:sp>
    <dsp:sp modelId="{61F974E5-6EB3-42CC-AE0E-0EF761E7ED8B}">
      <dsp:nvSpPr>
        <dsp:cNvPr id="0" name=""/>
        <dsp:cNvSpPr/>
      </dsp:nvSpPr>
      <dsp:spPr>
        <a:xfrm>
          <a:off x="6264706" y="266211"/>
          <a:ext cx="1883169" cy="1816657"/>
        </a:xfrm>
        <a:prstGeom prst="ellipse">
          <a:avLst/>
        </a:prstGeom>
        <a:gradFill rotWithShape="0">
          <a:gsLst>
            <a:gs pos="0">
              <a:schemeClr val="accent4">
                <a:alpha val="90000"/>
                <a:hueOff val="0"/>
                <a:satOff val="0"/>
                <a:lumOff val="0"/>
                <a:alphaOff val="-10000"/>
                <a:tint val="100000"/>
                <a:shade val="100000"/>
                <a:satMod val="130000"/>
              </a:schemeClr>
            </a:gs>
            <a:gs pos="100000">
              <a:schemeClr val="accent4">
                <a:alpha val="90000"/>
                <a:hueOff val="0"/>
                <a:satOff val="0"/>
                <a:lumOff val="0"/>
                <a:alphaOff val="-1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hr-HR" sz="2000" b="1" kern="1200" dirty="0" smtClean="0">
              <a:latin typeface="Corbel" panose="020B0503020204020204" pitchFamily="34" charset="0"/>
            </a:rPr>
            <a:t>Prestani se zamarati time i budi što jesi</a:t>
          </a:r>
          <a:r>
            <a:rPr lang="hr-HR" sz="2000" kern="1200" dirty="0" smtClean="0">
              <a:latin typeface="Corbel" panose="020B0503020204020204" pitchFamily="34" charset="0"/>
            </a:rPr>
            <a:t>.</a:t>
          </a:r>
          <a:endParaRPr lang="en-GB" sz="2000" kern="1200" dirty="0">
            <a:latin typeface="Corbel" panose="020B0503020204020204" pitchFamily="34" charset="0"/>
          </a:endParaRPr>
        </a:p>
      </dsp:txBody>
      <dsp:txXfrm>
        <a:off x="6540490" y="532254"/>
        <a:ext cx="1331601" cy="1284571"/>
      </dsp:txXfrm>
    </dsp:sp>
    <dsp:sp modelId="{7D989702-1DA8-478D-81D7-1A8E68A56796}">
      <dsp:nvSpPr>
        <dsp:cNvPr id="0" name=""/>
        <dsp:cNvSpPr/>
      </dsp:nvSpPr>
      <dsp:spPr>
        <a:xfrm rot="9249090">
          <a:off x="2279930" y="3556470"/>
          <a:ext cx="413578" cy="32657"/>
        </a:xfrm>
        <a:custGeom>
          <a:avLst/>
          <a:gdLst/>
          <a:ahLst/>
          <a:cxnLst/>
          <a:rect l="0" t="0" r="0" b="0"/>
          <a:pathLst>
            <a:path>
              <a:moveTo>
                <a:pt x="0" y="16328"/>
              </a:moveTo>
              <a:lnTo>
                <a:pt x="413578" y="16328"/>
              </a:lnTo>
            </a:path>
          </a:pathLst>
        </a:custGeom>
        <a:noFill/>
        <a:ln w="9525" cap="flat"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476379" y="3562460"/>
        <a:ext cx="20678" cy="20678"/>
      </dsp:txXfrm>
    </dsp:sp>
    <dsp:sp modelId="{8677C833-5565-4987-9EDA-754D4C539D21}">
      <dsp:nvSpPr>
        <dsp:cNvPr id="0" name=""/>
        <dsp:cNvSpPr/>
      </dsp:nvSpPr>
      <dsp:spPr>
        <a:xfrm>
          <a:off x="0" y="3318890"/>
          <a:ext cx="2547016" cy="1683331"/>
        </a:xfrm>
        <a:prstGeom prst="ellipse">
          <a:avLst/>
        </a:prstGeom>
        <a:gradFill rotWithShape="0">
          <a:gsLst>
            <a:gs pos="0">
              <a:schemeClr val="accent4">
                <a:alpha val="90000"/>
                <a:hueOff val="0"/>
                <a:satOff val="0"/>
                <a:lumOff val="0"/>
                <a:alphaOff val="-20000"/>
                <a:tint val="100000"/>
                <a:shade val="100000"/>
                <a:satMod val="130000"/>
              </a:schemeClr>
            </a:gs>
            <a:gs pos="100000">
              <a:schemeClr val="accent4">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hr-HR" sz="2000" b="1" kern="1200" dirty="0" smtClean="0"/>
            <a:t>Da nisi stavio/stavila tu sliku ne bi bilo problema. </a:t>
          </a:r>
          <a:endParaRPr lang="en-GB" sz="2000" b="1" kern="1200" dirty="0"/>
        </a:p>
      </dsp:txBody>
      <dsp:txXfrm>
        <a:off x="373002" y="3565408"/>
        <a:ext cx="1801012" cy="1190295"/>
      </dsp:txXfrm>
    </dsp:sp>
    <dsp:sp modelId="{0EDDF3AE-E555-4ED6-B01D-8768F26CDC4C}">
      <dsp:nvSpPr>
        <dsp:cNvPr id="0" name=""/>
        <dsp:cNvSpPr/>
      </dsp:nvSpPr>
      <dsp:spPr>
        <a:xfrm rot="2035080">
          <a:off x="5269274" y="3724192"/>
          <a:ext cx="516644" cy="32657"/>
        </a:xfrm>
        <a:custGeom>
          <a:avLst/>
          <a:gdLst/>
          <a:ahLst/>
          <a:cxnLst/>
          <a:rect l="0" t="0" r="0" b="0"/>
          <a:pathLst>
            <a:path>
              <a:moveTo>
                <a:pt x="0" y="16328"/>
              </a:moveTo>
              <a:lnTo>
                <a:pt x="516644" y="16328"/>
              </a:lnTo>
            </a:path>
          </a:pathLst>
        </a:custGeom>
        <a:noFill/>
        <a:ln w="9525" cap="flat"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514680" y="3727605"/>
        <a:ext cx="25832" cy="25832"/>
      </dsp:txXfrm>
    </dsp:sp>
    <dsp:sp modelId="{60C6CBF3-8274-4C51-AD07-201B9D1628D8}">
      <dsp:nvSpPr>
        <dsp:cNvPr id="0" name=""/>
        <dsp:cNvSpPr/>
      </dsp:nvSpPr>
      <dsp:spPr>
        <a:xfrm>
          <a:off x="5544617" y="3601281"/>
          <a:ext cx="1799322" cy="1511286"/>
        </a:xfrm>
        <a:prstGeom prst="ellipse">
          <a:avLst/>
        </a:prstGeom>
        <a:gradFill rotWithShape="0">
          <a:gsLst>
            <a:gs pos="0">
              <a:schemeClr val="accent4">
                <a:alpha val="90000"/>
                <a:hueOff val="0"/>
                <a:satOff val="0"/>
                <a:lumOff val="0"/>
                <a:alphaOff val="-30000"/>
                <a:tint val="100000"/>
                <a:shade val="100000"/>
                <a:satMod val="130000"/>
              </a:schemeClr>
            </a:gs>
            <a:gs pos="100000">
              <a:schemeClr val="accent4">
                <a:alpha val="90000"/>
                <a:hueOff val="0"/>
                <a:satOff val="0"/>
                <a:lumOff val="0"/>
                <a:alphaOff val="-3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hr-HR" sz="2000" b="1" kern="1200" dirty="0" smtClean="0">
              <a:latin typeface="Corbel" panose="020B0503020204020204" pitchFamily="34" charset="0"/>
            </a:rPr>
            <a:t>Vrati im</a:t>
          </a:r>
          <a:endParaRPr lang="en-GB" sz="2000" b="1" kern="1200" dirty="0">
            <a:latin typeface="Corbel" panose="020B0503020204020204" pitchFamily="34" charset="0"/>
          </a:endParaRPr>
        </a:p>
      </dsp:txBody>
      <dsp:txXfrm>
        <a:off x="5808122" y="3822604"/>
        <a:ext cx="1272312" cy="1068640"/>
      </dsp:txXfrm>
    </dsp:sp>
    <dsp:sp modelId="{963C59F1-3690-4A90-8A52-8B09A1823FFF}">
      <dsp:nvSpPr>
        <dsp:cNvPr id="0" name=""/>
        <dsp:cNvSpPr/>
      </dsp:nvSpPr>
      <dsp:spPr>
        <a:xfrm rot="12342695">
          <a:off x="1963644" y="1915925"/>
          <a:ext cx="741907" cy="32657"/>
        </a:xfrm>
        <a:custGeom>
          <a:avLst/>
          <a:gdLst/>
          <a:ahLst/>
          <a:cxnLst/>
          <a:rect l="0" t="0" r="0" b="0"/>
          <a:pathLst>
            <a:path>
              <a:moveTo>
                <a:pt x="0" y="16328"/>
              </a:moveTo>
              <a:lnTo>
                <a:pt x="741907" y="16328"/>
              </a:lnTo>
            </a:path>
          </a:pathLst>
        </a:custGeom>
        <a:noFill/>
        <a:ln w="9525" cap="flat"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316050" y="1913706"/>
        <a:ext cx="37095" cy="37095"/>
      </dsp:txXfrm>
    </dsp:sp>
    <dsp:sp modelId="{6203EA14-578E-4037-B66C-3BCA82CC96EE}">
      <dsp:nvSpPr>
        <dsp:cNvPr id="0" name=""/>
        <dsp:cNvSpPr/>
      </dsp:nvSpPr>
      <dsp:spPr>
        <a:xfrm>
          <a:off x="0" y="338213"/>
          <a:ext cx="2120199" cy="1960698"/>
        </a:xfrm>
        <a:prstGeom prst="ellipse">
          <a:avLst/>
        </a:prstGeom>
        <a:gradFill rotWithShape="0">
          <a:gsLst>
            <a:gs pos="0">
              <a:schemeClr val="accent4">
                <a:alpha val="90000"/>
                <a:hueOff val="0"/>
                <a:satOff val="0"/>
                <a:lumOff val="0"/>
                <a:alphaOff val="-40000"/>
                <a:tint val="100000"/>
                <a:shade val="100000"/>
                <a:satMod val="130000"/>
              </a:schemeClr>
            </a:gs>
            <a:gs pos="100000">
              <a:schemeClr val="accent4">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hr-HR" sz="2000" b="1" kern="1200" dirty="0" smtClean="0">
              <a:latin typeface="Corbel" panose="020B0503020204020204" pitchFamily="34" charset="0"/>
            </a:rPr>
            <a:t>Trebao/</a:t>
          </a:r>
        </a:p>
        <a:p>
          <a:pPr lvl="0" algn="ctr" defTabSz="889000">
            <a:lnSpc>
              <a:spcPct val="90000"/>
            </a:lnSpc>
            <a:spcBef>
              <a:spcPct val="0"/>
            </a:spcBef>
            <a:spcAft>
              <a:spcPct val="35000"/>
            </a:spcAft>
          </a:pPr>
          <a:r>
            <a:rPr lang="hr-HR" sz="2000" b="1" kern="1200" dirty="0" smtClean="0">
              <a:latin typeface="Corbel" panose="020B0503020204020204" pitchFamily="34" charset="0"/>
            </a:rPr>
            <a:t>Trebala si…</a:t>
          </a:r>
          <a:endParaRPr lang="en-GB" sz="2000" b="1" kern="1200" dirty="0">
            <a:latin typeface="Corbel" panose="020B0503020204020204" pitchFamily="34" charset="0"/>
          </a:endParaRPr>
        </a:p>
      </dsp:txBody>
      <dsp:txXfrm>
        <a:off x="310496" y="625351"/>
        <a:ext cx="1499207" cy="13864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86C12-6934-4D5E-9C06-1B87F3E2A88D}">
      <dsp:nvSpPr>
        <dsp:cNvPr id="0" name=""/>
        <dsp:cNvSpPr/>
      </dsp:nvSpPr>
      <dsp:spPr>
        <a:xfrm>
          <a:off x="2677910" y="0"/>
          <a:ext cx="2340260" cy="2340260"/>
        </a:xfrm>
        <a:prstGeom prst="triangl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r-HR" sz="2000" kern="1200" dirty="0" smtClean="0">
              <a:latin typeface="Corbel" panose="020B0503020204020204" pitchFamily="34" charset="0"/>
            </a:rPr>
            <a:t>privatnost</a:t>
          </a:r>
          <a:endParaRPr lang="en-GB" sz="2000" kern="1200" dirty="0">
            <a:latin typeface="Corbel" panose="020B0503020204020204" pitchFamily="34" charset="0"/>
          </a:endParaRPr>
        </a:p>
      </dsp:txBody>
      <dsp:txXfrm>
        <a:off x="3262975" y="1170130"/>
        <a:ext cx="1170130" cy="1170130"/>
      </dsp:txXfrm>
    </dsp:sp>
    <dsp:sp modelId="{7B923A62-1956-4DD0-8C4D-E91D2785FC04}">
      <dsp:nvSpPr>
        <dsp:cNvPr id="0" name=""/>
        <dsp:cNvSpPr/>
      </dsp:nvSpPr>
      <dsp:spPr>
        <a:xfrm>
          <a:off x="1512321" y="2340260"/>
          <a:ext cx="2340260" cy="2340260"/>
        </a:xfrm>
        <a:prstGeom prst="triangle">
          <a:avLst/>
        </a:prstGeom>
        <a:gradFill rotWithShape="0">
          <a:gsLst>
            <a:gs pos="0">
              <a:schemeClr val="accent4">
                <a:hueOff val="-1488257"/>
                <a:satOff val="8966"/>
                <a:lumOff val="719"/>
                <a:alphaOff val="0"/>
                <a:tint val="100000"/>
                <a:shade val="100000"/>
                <a:satMod val="130000"/>
              </a:schemeClr>
            </a:gs>
            <a:gs pos="100000">
              <a:schemeClr val="accent4">
                <a:hueOff val="-1488257"/>
                <a:satOff val="8966"/>
                <a:lumOff val="71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r-HR" sz="2000" kern="1200" dirty="0" smtClean="0"/>
            <a:t>praćenje aktivnosti</a:t>
          </a:r>
          <a:endParaRPr lang="en-GB" sz="2000" kern="1200" dirty="0"/>
        </a:p>
      </dsp:txBody>
      <dsp:txXfrm>
        <a:off x="2097386" y="3510390"/>
        <a:ext cx="1170130" cy="1170130"/>
      </dsp:txXfrm>
    </dsp:sp>
    <dsp:sp modelId="{0F0288E2-4F9E-4EB6-BDF6-44D14B9BB04E}">
      <dsp:nvSpPr>
        <dsp:cNvPr id="0" name=""/>
        <dsp:cNvSpPr/>
      </dsp:nvSpPr>
      <dsp:spPr>
        <a:xfrm rot="10800000">
          <a:off x="2646294" y="2340260"/>
          <a:ext cx="2340260" cy="2340260"/>
        </a:xfrm>
        <a:prstGeom prst="triangle">
          <a:avLst/>
        </a:prstGeom>
        <a:gradFill rotWithShape="0">
          <a:gsLst>
            <a:gs pos="0">
              <a:schemeClr val="accent4">
                <a:hueOff val="-2976513"/>
                <a:satOff val="17933"/>
                <a:lumOff val="1437"/>
                <a:alphaOff val="0"/>
                <a:tint val="100000"/>
                <a:shade val="100000"/>
                <a:satMod val="130000"/>
              </a:schemeClr>
            </a:gs>
            <a:gs pos="100000">
              <a:schemeClr val="accent4">
                <a:hueOff val="-2976513"/>
                <a:satOff val="17933"/>
                <a:lumOff val="143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hr-HR" sz="2800" kern="1200" dirty="0" smtClean="0"/>
            <a:t>pravila</a:t>
          </a:r>
          <a:endParaRPr lang="en-GB" sz="2800" kern="1200" dirty="0"/>
        </a:p>
      </dsp:txBody>
      <dsp:txXfrm rot="10800000">
        <a:off x="3231359" y="2340260"/>
        <a:ext cx="1170130" cy="1170130"/>
      </dsp:txXfrm>
    </dsp:sp>
    <dsp:sp modelId="{54BC3D28-0A5F-45A9-A50A-C68D7776AF62}">
      <dsp:nvSpPr>
        <dsp:cNvPr id="0" name=""/>
        <dsp:cNvSpPr/>
      </dsp:nvSpPr>
      <dsp:spPr>
        <a:xfrm>
          <a:off x="3816424" y="2340260"/>
          <a:ext cx="2340260" cy="2340260"/>
        </a:xfrm>
        <a:prstGeom prst="triangle">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smtClean="0"/>
            <a:t>Provjerite prije nego djelujete – suradnja!</a:t>
          </a:r>
          <a:endParaRPr lang="en-GB" sz="1800" kern="1200" dirty="0"/>
        </a:p>
      </dsp:txBody>
      <dsp:txXfrm>
        <a:off x="4401489" y="3510390"/>
        <a:ext cx="1170130" cy="1170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279A1-7094-44ED-9963-DA570DE28878}">
      <dsp:nvSpPr>
        <dsp:cNvPr id="0" name=""/>
        <dsp:cNvSpPr/>
      </dsp:nvSpPr>
      <dsp:spPr>
        <a:xfrm>
          <a:off x="410" y="792091"/>
          <a:ext cx="6839939" cy="1218886"/>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09A924-3D28-41E3-8548-098FC7938172}">
      <dsp:nvSpPr>
        <dsp:cNvPr id="0" name=""/>
        <dsp:cNvSpPr/>
      </dsp:nvSpPr>
      <dsp:spPr>
        <a:xfrm>
          <a:off x="3006" y="0"/>
          <a:ext cx="1984087" cy="112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a:lnSpc>
              <a:spcPct val="90000"/>
            </a:lnSpc>
            <a:spcBef>
              <a:spcPct val="0"/>
            </a:spcBef>
            <a:spcAft>
              <a:spcPct val="35000"/>
            </a:spcAft>
          </a:pPr>
          <a:r>
            <a:rPr lang="hr-HR" sz="2600" b="1" kern="1200" smtClean="0">
              <a:latin typeface="Corbel" panose="020B0503020204020204" pitchFamily="34" charset="0"/>
            </a:rPr>
            <a:t>73%</a:t>
          </a:r>
          <a:endParaRPr lang="hr-HR" sz="2600" b="1" kern="1200" dirty="0">
            <a:latin typeface="Corbel" panose="020B0503020204020204" pitchFamily="34" charset="0"/>
          </a:endParaRPr>
        </a:p>
      </dsp:txBody>
      <dsp:txXfrm>
        <a:off x="3006" y="0"/>
        <a:ext cx="1984087" cy="1121227"/>
      </dsp:txXfrm>
    </dsp:sp>
    <dsp:sp modelId="{68FDE2CA-F712-45D3-B4F4-D29EE392BB68}">
      <dsp:nvSpPr>
        <dsp:cNvPr id="0" name=""/>
        <dsp:cNvSpPr/>
      </dsp:nvSpPr>
      <dsp:spPr>
        <a:xfrm>
          <a:off x="797049" y="1203534"/>
          <a:ext cx="396000" cy="396000"/>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C64B093-C716-4F74-B016-CD513162901E}">
      <dsp:nvSpPr>
        <dsp:cNvPr id="0" name=""/>
        <dsp:cNvSpPr/>
      </dsp:nvSpPr>
      <dsp:spPr>
        <a:xfrm>
          <a:off x="2100940" y="21090"/>
          <a:ext cx="1984087" cy="112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a:lnSpc>
              <a:spcPct val="90000"/>
            </a:lnSpc>
            <a:spcBef>
              <a:spcPct val="0"/>
            </a:spcBef>
            <a:spcAft>
              <a:spcPct val="35000"/>
            </a:spcAft>
          </a:pPr>
          <a:r>
            <a:rPr lang="hr-HR" sz="2600" b="1" kern="1200" smtClean="0">
              <a:latin typeface="Corbel" panose="020B0503020204020204" pitchFamily="34" charset="0"/>
            </a:rPr>
            <a:t>91%</a:t>
          </a:r>
          <a:endParaRPr lang="hr-HR" sz="2600" b="1" kern="1200" dirty="0">
            <a:latin typeface="Corbel" panose="020B0503020204020204" pitchFamily="34" charset="0"/>
          </a:endParaRPr>
        </a:p>
      </dsp:txBody>
      <dsp:txXfrm>
        <a:off x="2100940" y="21090"/>
        <a:ext cx="1984087" cy="1121227"/>
      </dsp:txXfrm>
    </dsp:sp>
    <dsp:sp modelId="{5AA438C3-A188-40CD-82ED-E64F3B4BD395}">
      <dsp:nvSpPr>
        <dsp:cNvPr id="0" name=""/>
        <dsp:cNvSpPr/>
      </dsp:nvSpPr>
      <dsp:spPr>
        <a:xfrm>
          <a:off x="2880341" y="1203534"/>
          <a:ext cx="396000" cy="396000"/>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587616F-E524-42E1-9496-C581C1469C00}">
      <dsp:nvSpPr>
        <dsp:cNvPr id="0" name=""/>
        <dsp:cNvSpPr/>
      </dsp:nvSpPr>
      <dsp:spPr>
        <a:xfrm>
          <a:off x="4169590" y="0"/>
          <a:ext cx="1984087" cy="112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a:lnSpc>
              <a:spcPct val="90000"/>
            </a:lnSpc>
            <a:spcBef>
              <a:spcPct val="0"/>
            </a:spcBef>
            <a:spcAft>
              <a:spcPct val="35000"/>
            </a:spcAft>
          </a:pPr>
          <a:r>
            <a:rPr lang="hr-HR" sz="2600" b="1" kern="1200" smtClean="0">
              <a:latin typeface="Corbel" panose="020B0503020204020204" pitchFamily="34" charset="0"/>
            </a:rPr>
            <a:t>99,4 %</a:t>
          </a:r>
          <a:endParaRPr lang="hr-HR" sz="2600" b="1" kern="1200" dirty="0">
            <a:latin typeface="Corbel" panose="020B0503020204020204" pitchFamily="34" charset="0"/>
          </a:endParaRPr>
        </a:p>
      </dsp:txBody>
      <dsp:txXfrm>
        <a:off x="4169590" y="0"/>
        <a:ext cx="1984087" cy="1121227"/>
      </dsp:txXfrm>
    </dsp:sp>
    <dsp:sp modelId="{06D47FB7-BC15-4ECF-8B42-1C88075E780A}">
      <dsp:nvSpPr>
        <dsp:cNvPr id="0" name=""/>
        <dsp:cNvSpPr/>
      </dsp:nvSpPr>
      <dsp:spPr>
        <a:xfrm>
          <a:off x="4963633" y="1203534"/>
          <a:ext cx="396000" cy="396000"/>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3123B-12D6-428C-A2A2-2D10EA2E911F}">
      <dsp:nvSpPr>
        <dsp:cNvPr id="0" name=""/>
        <dsp:cNvSpPr/>
      </dsp:nvSpPr>
      <dsp:spPr>
        <a:xfrm>
          <a:off x="0" y="36058"/>
          <a:ext cx="3845569"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hr-HR" sz="2400" kern="1200" dirty="0" smtClean="0">
              <a:latin typeface="Corbel" panose="020B0503020204020204" pitchFamily="34" charset="0"/>
            </a:rPr>
            <a:t>PREDNOSTI</a:t>
          </a:r>
          <a:endParaRPr lang="en-GB" sz="2400" kern="1200" dirty="0">
            <a:latin typeface="Corbel" panose="020B0503020204020204" pitchFamily="34" charset="0"/>
          </a:endParaRPr>
        </a:p>
      </dsp:txBody>
      <dsp:txXfrm>
        <a:off x="0" y="36058"/>
        <a:ext cx="3845569" cy="691200"/>
      </dsp:txXfrm>
    </dsp:sp>
    <dsp:sp modelId="{A6558418-D045-4823-89D6-16CC324624FB}">
      <dsp:nvSpPr>
        <dsp:cNvPr id="0" name=""/>
        <dsp:cNvSpPr/>
      </dsp:nvSpPr>
      <dsp:spPr>
        <a:xfrm>
          <a:off x="40" y="761293"/>
          <a:ext cx="3845569" cy="434808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hr-HR" sz="2400" kern="1200" dirty="0" smtClean="0">
              <a:solidFill>
                <a:schemeClr val="tx1">
                  <a:lumMod val="75000"/>
                  <a:lumOff val="25000"/>
                </a:schemeClr>
              </a:solidFill>
              <a:latin typeface="Corbel" panose="020B0503020204020204" pitchFamily="34" charset="0"/>
            </a:rPr>
            <a:t>učenje i razvijanje interesa</a:t>
          </a:r>
          <a:endParaRPr lang="en-GB" sz="2400" kern="1200" dirty="0">
            <a:solidFill>
              <a:schemeClr val="tx1">
                <a:lumMod val="75000"/>
                <a:lumOff val="25000"/>
              </a:schemeClr>
            </a:solidFill>
            <a:latin typeface="Corbel" panose="020B0503020204020204" pitchFamily="34" charset="0"/>
          </a:endParaRPr>
        </a:p>
        <a:p>
          <a:pPr marL="228600" lvl="1" indent="-228600" algn="l" defTabSz="1066800">
            <a:lnSpc>
              <a:spcPct val="90000"/>
            </a:lnSpc>
            <a:spcBef>
              <a:spcPct val="0"/>
            </a:spcBef>
            <a:spcAft>
              <a:spcPct val="15000"/>
            </a:spcAft>
            <a:buChar char="••"/>
          </a:pPr>
          <a:r>
            <a:rPr lang="hr-HR" sz="2400" kern="1200" dirty="0" smtClean="0">
              <a:solidFill>
                <a:schemeClr val="tx1">
                  <a:lumMod val="75000"/>
                  <a:lumOff val="25000"/>
                </a:schemeClr>
              </a:solidFill>
              <a:latin typeface="Corbel" panose="020B0503020204020204" pitchFamily="34" charset="0"/>
            </a:rPr>
            <a:t>izvor informacija o osjetljivim temama</a:t>
          </a:r>
          <a:endParaRPr lang="hr-HR" sz="2400" kern="1200" dirty="0">
            <a:solidFill>
              <a:schemeClr val="tx1">
                <a:lumMod val="75000"/>
                <a:lumOff val="25000"/>
              </a:schemeClr>
            </a:solidFill>
            <a:latin typeface="Corbel" panose="020B0503020204020204" pitchFamily="34" charset="0"/>
          </a:endParaRPr>
        </a:p>
        <a:p>
          <a:pPr marL="228600" lvl="1" indent="-228600" algn="l" defTabSz="1066800">
            <a:lnSpc>
              <a:spcPct val="90000"/>
            </a:lnSpc>
            <a:spcBef>
              <a:spcPct val="0"/>
            </a:spcBef>
            <a:spcAft>
              <a:spcPct val="15000"/>
            </a:spcAft>
            <a:buChar char="••"/>
          </a:pPr>
          <a:r>
            <a:rPr lang="hr-HR" sz="2400" kern="1200" dirty="0" smtClean="0">
              <a:solidFill>
                <a:schemeClr val="tx1">
                  <a:lumMod val="75000"/>
                  <a:lumOff val="25000"/>
                </a:schemeClr>
              </a:solidFill>
              <a:latin typeface="Corbel" panose="020B0503020204020204" pitchFamily="34" charset="0"/>
            </a:rPr>
            <a:t>razvoj identiteta</a:t>
          </a:r>
          <a:endParaRPr lang="hr-HR" sz="2400" kern="1200" dirty="0">
            <a:solidFill>
              <a:schemeClr val="tx1">
                <a:lumMod val="75000"/>
                <a:lumOff val="25000"/>
              </a:schemeClr>
            </a:solidFill>
            <a:latin typeface="Corbel" panose="020B0503020204020204" pitchFamily="34" charset="0"/>
          </a:endParaRPr>
        </a:p>
        <a:p>
          <a:pPr marL="228600" lvl="1" indent="-228600" algn="l" defTabSz="1066800">
            <a:lnSpc>
              <a:spcPct val="90000"/>
            </a:lnSpc>
            <a:spcBef>
              <a:spcPct val="0"/>
            </a:spcBef>
            <a:spcAft>
              <a:spcPct val="15000"/>
            </a:spcAft>
            <a:buChar char="••"/>
          </a:pPr>
          <a:r>
            <a:rPr lang="hr-HR" sz="2400" kern="1200" dirty="0" smtClean="0">
              <a:solidFill>
                <a:schemeClr val="tx1">
                  <a:lumMod val="75000"/>
                  <a:lumOff val="25000"/>
                </a:schemeClr>
              </a:solidFill>
              <a:latin typeface="Corbel" panose="020B0503020204020204" pitchFamily="34" charset="0"/>
            </a:rPr>
            <a:t>veća povezanost s vršnjacima</a:t>
          </a:r>
          <a:endParaRPr lang="hr-HR" sz="2400" kern="1200" dirty="0">
            <a:solidFill>
              <a:schemeClr val="tx1">
                <a:lumMod val="75000"/>
                <a:lumOff val="25000"/>
              </a:schemeClr>
            </a:solidFill>
            <a:latin typeface="Corbel" panose="020B0503020204020204" pitchFamily="34" charset="0"/>
          </a:endParaRPr>
        </a:p>
        <a:p>
          <a:pPr marL="228600" lvl="1" indent="-228600" algn="l" defTabSz="1066800">
            <a:lnSpc>
              <a:spcPct val="90000"/>
            </a:lnSpc>
            <a:spcBef>
              <a:spcPct val="0"/>
            </a:spcBef>
            <a:spcAft>
              <a:spcPct val="15000"/>
            </a:spcAft>
            <a:buChar char="••"/>
          </a:pPr>
          <a:r>
            <a:rPr lang="hr-HR" sz="2400" kern="1200" dirty="0" smtClean="0">
              <a:solidFill>
                <a:schemeClr val="tx1">
                  <a:lumMod val="75000"/>
                  <a:lumOff val="25000"/>
                </a:schemeClr>
              </a:solidFill>
              <a:latin typeface="Corbel" panose="020B0503020204020204" pitchFamily="34" charset="0"/>
            </a:rPr>
            <a:t>olakšavanje komunikacije s drugima djeci koja su sramežljiva, socijalno anksiozna ili marginalizirana</a:t>
          </a:r>
          <a:endParaRPr lang="hr-HR" sz="2400" kern="1200" dirty="0">
            <a:solidFill>
              <a:schemeClr val="tx1">
                <a:lumMod val="75000"/>
                <a:lumOff val="25000"/>
              </a:schemeClr>
            </a:solidFill>
            <a:latin typeface="Corbel" panose="020B0503020204020204" pitchFamily="34" charset="0"/>
          </a:endParaRPr>
        </a:p>
      </dsp:txBody>
      <dsp:txXfrm>
        <a:off x="40" y="761293"/>
        <a:ext cx="3845569" cy="4348080"/>
      </dsp:txXfrm>
    </dsp:sp>
    <dsp:sp modelId="{A01222CF-9BC4-44EA-90E8-84CBEA627A9C}">
      <dsp:nvSpPr>
        <dsp:cNvPr id="0" name=""/>
        <dsp:cNvSpPr/>
      </dsp:nvSpPr>
      <dsp:spPr>
        <a:xfrm>
          <a:off x="4384030" y="19165"/>
          <a:ext cx="3845569" cy="69120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hr-HR" sz="2400" kern="1200" dirty="0" smtClean="0">
              <a:latin typeface="Corbel" panose="020B0503020204020204" pitchFamily="34" charset="0"/>
            </a:rPr>
            <a:t>NEDOSTACI</a:t>
          </a:r>
          <a:endParaRPr lang="en-GB" sz="2400" kern="1200" dirty="0">
            <a:latin typeface="Corbel" panose="020B0503020204020204" pitchFamily="34" charset="0"/>
          </a:endParaRPr>
        </a:p>
      </dsp:txBody>
      <dsp:txXfrm>
        <a:off x="4384030" y="19165"/>
        <a:ext cx="3845569" cy="691200"/>
      </dsp:txXfrm>
    </dsp:sp>
    <dsp:sp modelId="{94464DF7-34EF-45D1-93EC-1298DA3F551C}">
      <dsp:nvSpPr>
        <dsp:cNvPr id="0" name=""/>
        <dsp:cNvSpPr/>
      </dsp:nvSpPr>
      <dsp:spPr>
        <a:xfrm>
          <a:off x="4384030" y="720073"/>
          <a:ext cx="3845569" cy="4348080"/>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hr-HR" sz="2400" kern="1200" dirty="0" smtClean="0">
              <a:solidFill>
                <a:schemeClr val="tx1">
                  <a:lumMod val="75000"/>
                  <a:lumOff val="25000"/>
                </a:schemeClr>
              </a:solidFill>
              <a:latin typeface="Corbel" panose="020B0503020204020204" pitchFamily="34" charset="0"/>
            </a:rPr>
            <a:t>izloženost neprimjerenim sadržajima</a:t>
          </a:r>
          <a:endParaRPr lang="en-GB" sz="2400" kern="1200" dirty="0">
            <a:solidFill>
              <a:schemeClr val="tx1">
                <a:lumMod val="75000"/>
                <a:lumOff val="25000"/>
              </a:schemeClr>
            </a:solidFill>
            <a:latin typeface="Corbel" panose="020B0503020204020204" pitchFamily="34" charset="0"/>
          </a:endParaRPr>
        </a:p>
        <a:p>
          <a:pPr marL="228600" lvl="1" indent="-228600" algn="l" defTabSz="1066800">
            <a:lnSpc>
              <a:spcPct val="90000"/>
            </a:lnSpc>
            <a:spcBef>
              <a:spcPct val="0"/>
            </a:spcBef>
            <a:spcAft>
              <a:spcPct val="15000"/>
            </a:spcAft>
            <a:buChar char="••"/>
          </a:pPr>
          <a:r>
            <a:rPr lang="hr-HR" sz="2400" kern="1200" dirty="0" smtClean="0">
              <a:solidFill>
                <a:schemeClr val="tx1">
                  <a:lumMod val="75000"/>
                  <a:lumOff val="25000"/>
                </a:schemeClr>
              </a:solidFill>
              <a:latin typeface="Corbel" panose="020B0503020204020204" pitchFamily="34" charset="0"/>
            </a:rPr>
            <a:t>krađa identiteta</a:t>
          </a:r>
          <a:endParaRPr lang="en-GB" sz="2400" kern="1200" dirty="0">
            <a:solidFill>
              <a:schemeClr val="tx1">
                <a:lumMod val="75000"/>
                <a:lumOff val="25000"/>
              </a:schemeClr>
            </a:solidFill>
            <a:latin typeface="Corbel" panose="020B0503020204020204" pitchFamily="34" charset="0"/>
          </a:endParaRPr>
        </a:p>
        <a:p>
          <a:pPr marL="228600" lvl="1" indent="-228600" algn="l" defTabSz="1066800">
            <a:lnSpc>
              <a:spcPct val="90000"/>
            </a:lnSpc>
            <a:spcBef>
              <a:spcPct val="0"/>
            </a:spcBef>
            <a:spcAft>
              <a:spcPct val="15000"/>
            </a:spcAft>
            <a:buChar char="••"/>
          </a:pPr>
          <a:r>
            <a:rPr lang="hr-HR" sz="2400" kern="1200" dirty="0" smtClean="0">
              <a:solidFill>
                <a:schemeClr val="tx1">
                  <a:lumMod val="75000"/>
                  <a:lumOff val="25000"/>
                </a:schemeClr>
              </a:solidFill>
              <a:latin typeface="Corbel" panose="020B0503020204020204" pitchFamily="34" charset="0"/>
            </a:rPr>
            <a:t>prekomjerno korištenje</a:t>
          </a:r>
          <a:endParaRPr lang="en-GB" sz="2400" kern="1200" dirty="0">
            <a:solidFill>
              <a:schemeClr val="tx1">
                <a:lumMod val="75000"/>
                <a:lumOff val="25000"/>
              </a:schemeClr>
            </a:solidFill>
            <a:latin typeface="Corbel" panose="020B0503020204020204" pitchFamily="34" charset="0"/>
          </a:endParaRPr>
        </a:p>
        <a:p>
          <a:pPr marL="228600" lvl="1" indent="-228600" algn="l" defTabSz="1066800">
            <a:lnSpc>
              <a:spcPct val="90000"/>
            </a:lnSpc>
            <a:spcBef>
              <a:spcPct val="0"/>
            </a:spcBef>
            <a:spcAft>
              <a:spcPct val="15000"/>
            </a:spcAft>
            <a:buChar char="••"/>
          </a:pPr>
          <a:r>
            <a:rPr lang="hr-HR" sz="2400" kern="1200" dirty="0" smtClean="0">
              <a:solidFill>
                <a:schemeClr val="tx1">
                  <a:lumMod val="75000"/>
                  <a:lumOff val="25000"/>
                </a:schemeClr>
              </a:solidFill>
              <a:latin typeface="Corbel" panose="020B0503020204020204" pitchFamily="34" charset="0"/>
            </a:rPr>
            <a:t>računalni virusi</a:t>
          </a:r>
          <a:endParaRPr lang="en-GB" sz="2400" kern="1200" dirty="0">
            <a:solidFill>
              <a:schemeClr val="tx1">
                <a:lumMod val="75000"/>
                <a:lumOff val="25000"/>
              </a:schemeClr>
            </a:solidFill>
            <a:latin typeface="Corbel" panose="020B0503020204020204" pitchFamily="34" charset="0"/>
          </a:endParaRPr>
        </a:p>
        <a:p>
          <a:pPr marL="228600" lvl="1" indent="-228600" algn="l" defTabSz="1066800">
            <a:lnSpc>
              <a:spcPct val="90000"/>
            </a:lnSpc>
            <a:spcBef>
              <a:spcPct val="0"/>
            </a:spcBef>
            <a:spcAft>
              <a:spcPct val="15000"/>
            </a:spcAft>
            <a:buChar char="••"/>
          </a:pPr>
          <a:r>
            <a:rPr lang="hr-HR" sz="2400" kern="1200" dirty="0" smtClean="0">
              <a:solidFill>
                <a:schemeClr val="tx1">
                  <a:lumMod val="75000"/>
                  <a:lumOff val="25000"/>
                </a:schemeClr>
              </a:solidFill>
              <a:latin typeface="Corbel" panose="020B0503020204020204" pitchFamily="34" charset="0"/>
            </a:rPr>
            <a:t>elektroničko nasilje</a:t>
          </a:r>
          <a:endParaRPr lang="en-GB" sz="2400" kern="1200" dirty="0">
            <a:solidFill>
              <a:schemeClr val="tx1">
                <a:lumMod val="75000"/>
                <a:lumOff val="25000"/>
              </a:schemeClr>
            </a:solidFill>
            <a:latin typeface="Corbel" panose="020B0503020204020204" pitchFamily="34" charset="0"/>
          </a:endParaRPr>
        </a:p>
      </dsp:txBody>
      <dsp:txXfrm>
        <a:off x="4384030" y="720073"/>
        <a:ext cx="3845569" cy="4348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4273C-9496-4716-8261-3B9FC78BAAF6}">
      <dsp:nvSpPr>
        <dsp:cNvPr id="0" name=""/>
        <dsp:cNvSpPr/>
      </dsp:nvSpPr>
      <dsp:spPr>
        <a:xfrm>
          <a:off x="1599430" y="924034"/>
          <a:ext cx="5511932" cy="1689567"/>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hr-HR" sz="3300" b="0" i="0" kern="1200" dirty="0" smtClean="0">
              <a:solidFill>
                <a:schemeClr val="tx1">
                  <a:lumMod val="65000"/>
                  <a:lumOff val="35000"/>
                </a:schemeClr>
              </a:solidFill>
              <a:latin typeface="Corbel" panose="020B0503020204020204" pitchFamily="34" charset="0"/>
            </a:rPr>
            <a:t>Društvene mreže, e-mail, </a:t>
          </a:r>
          <a:r>
            <a:rPr lang="hr-HR" sz="3300" b="0" i="0" kern="1200" dirty="0" err="1" smtClean="0">
              <a:solidFill>
                <a:schemeClr val="tx1">
                  <a:lumMod val="65000"/>
                  <a:lumOff val="35000"/>
                </a:schemeClr>
              </a:solidFill>
              <a:latin typeface="Corbel" panose="020B0503020204020204" pitchFamily="34" charset="0"/>
            </a:rPr>
            <a:t>chat</a:t>
          </a:r>
          <a:r>
            <a:rPr lang="hr-HR" sz="3300" b="0" i="0" kern="1200" dirty="0" smtClean="0">
              <a:solidFill>
                <a:schemeClr val="tx1">
                  <a:lumMod val="65000"/>
                  <a:lumOff val="35000"/>
                </a:schemeClr>
              </a:solidFill>
              <a:latin typeface="Corbel" panose="020B0503020204020204" pitchFamily="34" charset="0"/>
            </a:rPr>
            <a:t>, web stranice, </a:t>
          </a:r>
          <a:r>
            <a:rPr lang="hr-HR" sz="3300" b="0" i="0" kern="1200" dirty="0" err="1" smtClean="0">
              <a:solidFill>
                <a:schemeClr val="tx1">
                  <a:lumMod val="65000"/>
                  <a:lumOff val="35000"/>
                </a:schemeClr>
              </a:solidFill>
              <a:latin typeface="Corbel" panose="020B0503020204020204" pitchFamily="34" charset="0"/>
            </a:rPr>
            <a:t>blogovi</a:t>
          </a:r>
          <a:r>
            <a:rPr lang="hr-HR" sz="3300" b="0" i="0" kern="1200" dirty="0" smtClean="0">
              <a:solidFill>
                <a:schemeClr val="tx1">
                  <a:lumMod val="65000"/>
                  <a:lumOff val="35000"/>
                </a:schemeClr>
              </a:solidFill>
              <a:latin typeface="Corbel" panose="020B0503020204020204" pitchFamily="34" charset="0"/>
            </a:rPr>
            <a:t>, </a:t>
          </a:r>
          <a:r>
            <a:rPr lang="hr-HR" sz="3300" b="0" i="0" kern="1200" dirty="0" err="1" smtClean="0">
              <a:solidFill>
                <a:schemeClr val="tx1">
                  <a:lumMod val="65000"/>
                  <a:lumOff val="35000"/>
                </a:schemeClr>
              </a:solidFill>
              <a:latin typeface="Corbel" panose="020B0503020204020204" pitchFamily="34" charset="0"/>
            </a:rPr>
            <a:t>sms</a:t>
          </a:r>
          <a:r>
            <a:rPr lang="hr-HR" sz="3300" b="0" i="0" kern="1200" dirty="0" smtClean="0">
              <a:solidFill>
                <a:schemeClr val="tx1">
                  <a:lumMod val="65000"/>
                  <a:lumOff val="35000"/>
                </a:schemeClr>
              </a:solidFill>
              <a:latin typeface="Corbel" panose="020B0503020204020204" pitchFamily="34" charset="0"/>
            </a:rPr>
            <a:t>, fotografije, videosnimke </a:t>
          </a:r>
          <a:endParaRPr lang="hr-HR" sz="3300" kern="1200" dirty="0">
            <a:solidFill>
              <a:schemeClr val="tx1">
                <a:lumMod val="65000"/>
                <a:lumOff val="35000"/>
              </a:schemeClr>
            </a:solidFill>
            <a:latin typeface="Corbel" panose="020B0503020204020204" pitchFamily="34" charset="0"/>
          </a:endParaRPr>
        </a:p>
      </dsp:txBody>
      <dsp:txXfrm>
        <a:off x="1681908" y="1006512"/>
        <a:ext cx="5346976" cy="1524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3123B-12D6-428C-A2A2-2D10EA2E911F}">
      <dsp:nvSpPr>
        <dsp:cNvPr id="0" name=""/>
        <dsp:cNvSpPr/>
      </dsp:nvSpPr>
      <dsp:spPr>
        <a:xfrm>
          <a:off x="40" y="200981"/>
          <a:ext cx="3845569" cy="576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hr-HR" sz="2000" kern="1200" dirty="0" smtClean="0">
              <a:latin typeface="Corbel" panose="020B0503020204020204" pitchFamily="34" charset="0"/>
            </a:rPr>
            <a:t>SUKOB</a:t>
          </a:r>
          <a:endParaRPr lang="en-GB" sz="2000" kern="1200" dirty="0">
            <a:latin typeface="Corbel" panose="020B0503020204020204" pitchFamily="34" charset="0"/>
          </a:endParaRPr>
        </a:p>
      </dsp:txBody>
      <dsp:txXfrm>
        <a:off x="40" y="200981"/>
        <a:ext cx="3845569" cy="576000"/>
      </dsp:txXfrm>
    </dsp:sp>
    <dsp:sp modelId="{A6558418-D045-4823-89D6-16CC324624FB}">
      <dsp:nvSpPr>
        <dsp:cNvPr id="0" name=""/>
        <dsp:cNvSpPr/>
      </dsp:nvSpPr>
      <dsp:spPr>
        <a:xfrm>
          <a:off x="40" y="776981"/>
          <a:ext cx="3845569" cy="329399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hr-HR" altLang="sr-Latn-RS" sz="2000" kern="1200" dirty="0" smtClean="0">
              <a:solidFill>
                <a:schemeClr val="tx1">
                  <a:lumMod val="75000"/>
                  <a:lumOff val="25000"/>
                </a:schemeClr>
              </a:solidFill>
              <a:latin typeface="Corbel" panose="020B0503020204020204" pitchFamily="34" charset="0"/>
            </a:rPr>
            <a:t>djeca ne inzistiraju da mora biti po njihovom pod svaku cijenu</a:t>
          </a:r>
          <a:endParaRPr lang="en-GB" sz="2000" kern="1200" dirty="0">
            <a:solidFill>
              <a:schemeClr val="tx1">
                <a:lumMod val="75000"/>
                <a:lumOff val="25000"/>
              </a:schemeClr>
            </a:solidFill>
            <a:latin typeface="Corbel" panose="020B0503020204020204" pitchFamily="34" charset="0"/>
          </a:endParaRPr>
        </a:p>
        <a:p>
          <a:pPr marL="228600" lvl="1" indent="-228600" algn="l" defTabSz="889000">
            <a:lnSpc>
              <a:spcPct val="90000"/>
            </a:lnSpc>
            <a:spcBef>
              <a:spcPct val="0"/>
            </a:spcBef>
            <a:spcAft>
              <a:spcPct val="15000"/>
            </a:spcAft>
            <a:buChar char="••"/>
          </a:pPr>
          <a:r>
            <a:rPr lang="hr-HR" altLang="sr-Latn-RS" sz="2000" kern="1200" dirty="0" smtClean="0">
              <a:solidFill>
                <a:schemeClr val="tx1">
                  <a:lumMod val="75000"/>
                  <a:lumOff val="25000"/>
                </a:schemeClr>
              </a:solidFill>
              <a:latin typeface="Corbel" panose="020B0503020204020204" pitchFamily="34" charset="0"/>
            </a:rPr>
            <a:t>mogu dati razloge zašto su u sukobu</a:t>
          </a:r>
        </a:p>
        <a:p>
          <a:pPr marL="228600" lvl="1" indent="-228600" algn="l" defTabSz="889000">
            <a:lnSpc>
              <a:spcPct val="90000"/>
            </a:lnSpc>
            <a:spcBef>
              <a:spcPct val="0"/>
            </a:spcBef>
            <a:spcAft>
              <a:spcPct val="15000"/>
            </a:spcAft>
            <a:buChar char="••"/>
          </a:pPr>
          <a:r>
            <a:rPr lang="hr-HR" altLang="sr-Latn-RS" sz="2000" kern="1200" dirty="0" smtClean="0">
              <a:solidFill>
                <a:schemeClr val="tx1">
                  <a:lumMod val="75000"/>
                  <a:lumOff val="25000"/>
                </a:schemeClr>
              </a:solidFill>
              <a:latin typeface="Corbel" panose="020B0503020204020204" pitchFamily="34" charset="0"/>
            </a:rPr>
            <a:t>ispričaju se ili prihvate rješenje da nitko nije pobijedio</a:t>
          </a:r>
        </a:p>
        <a:p>
          <a:pPr marL="228600" lvl="1" indent="-228600" algn="l" defTabSz="889000">
            <a:lnSpc>
              <a:spcPct val="90000"/>
            </a:lnSpc>
            <a:spcBef>
              <a:spcPct val="0"/>
            </a:spcBef>
            <a:spcAft>
              <a:spcPct val="15000"/>
            </a:spcAft>
            <a:buChar char="••"/>
          </a:pPr>
          <a:r>
            <a:rPr lang="hr-HR" altLang="sr-Latn-RS" sz="2000" kern="1200" dirty="0" smtClean="0">
              <a:solidFill>
                <a:schemeClr val="tx1">
                  <a:lumMod val="75000"/>
                  <a:lumOff val="25000"/>
                </a:schemeClr>
              </a:solidFill>
              <a:latin typeface="Corbel" panose="020B0503020204020204" pitchFamily="34" charset="0"/>
            </a:rPr>
            <a:t>slobodno pregovaraju da bi zadovoljili svoje potrebe</a:t>
          </a:r>
        </a:p>
        <a:p>
          <a:pPr marL="228600" lvl="1" indent="-228600" algn="l" defTabSz="889000">
            <a:lnSpc>
              <a:spcPct val="90000"/>
            </a:lnSpc>
            <a:spcBef>
              <a:spcPct val="0"/>
            </a:spcBef>
            <a:spcAft>
              <a:spcPct val="15000"/>
            </a:spcAft>
            <a:buChar char="••"/>
          </a:pPr>
          <a:r>
            <a:rPr lang="hr-HR" altLang="sr-Latn-RS" sz="2000" kern="1200" dirty="0" smtClean="0">
              <a:solidFill>
                <a:schemeClr val="tx1">
                  <a:lumMod val="75000"/>
                  <a:lumOff val="25000"/>
                </a:schemeClr>
              </a:solidFill>
              <a:latin typeface="Corbel" panose="020B0503020204020204" pitchFamily="34" charset="0"/>
            </a:rPr>
            <a:t>mogu promijeniti temu i otići iz situacije</a:t>
          </a:r>
        </a:p>
      </dsp:txBody>
      <dsp:txXfrm>
        <a:off x="40" y="776981"/>
        <a:ext cx="3845569" cy="3293999"/>
      </dsp:txXfrm>
    </dsp:sp>
    <dsp:sp modelId="{A01222CF-9BC4-44EA-90E8-84CBEA627A9C}">
      <dsp:nvSpPr>
        <dsp:cNvPr id="0" name=""/>
        <dsp:cNvSpPr/>
      </dsp:nvSpPr>
      <dsp:spPr>
        <a:xfrm>
          <a:off x="4383989" y="200981"/>
          <a:ext cx="3845569" cy="57600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hr-HR" sz="2000" kern="1200" dirty="0" smtClean="0">
              <a:latin typeface="Corbel" panose="020B0503020204020204" pitchFamily="34" charset="0"/>
            </a:rPr>
            <a:t>NASILJE</a:t>
          </a:r>
          <a:endParaRPr lang="en-GB" sz="2000" kern="1200" dirty="0">
            <a:latin typeface="Corbel" panose="020B0503020204020204" pitchFamily="34" charset="0"/>
          </a:endParaRPr>
        </a:p>
      </dsp:txBody>
      <dsp:txXfrm>
        <a:off x="4383989" y="200981"/>
        <a:ext cx="3845569" cy="576000"/>
      </dsp:txXfrm>
    </dsp:sp>
    <dsp:sp modelId="{94464DF7-34EF-45D1-93EC-1298DA3F551C}">
      <dsp:nvSpPr>
        <dsp:cNvPr id="0" name=""/>
        <dsp:cNvSpPr/>
      </dsp:nvSpPr>
      <dsp:spPr>
        <a:xfrm>
          <a:off x="4383989" y="776981"/>
          <a:ext cx="3845569" cy="3293999"/>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hr-HR" altLang="sr-Latn-RS" sz="2000" kern="1200" dirty="0" smtClean="0">
              <a:solidFill>
                <a:schemeClr val="tx1">
                  <a:lumMod val="75000"/>
                  <a:lumOff val="25000"/>
                </a:schemeClr>
              </a:solidFill>
              <a:latin typeface="Corbel" panose="020B0503020204020204" pitchFamily="34" charset="0"/>
            </a:rPr>
            <a:t>postoji namjera da se nanese ozljeda ili šteta</a:t>
          </a:r>
          <a:endParaRPr lang="en-GB" sz="2000" kern="1200" dirty="0">
            <a:solidFill>
              <a:schemeClr val="tx1">
                <a:lumMod val="75000"/>
                <a:lumOff val="25000"/>
              </a:schemeClr>
            </a:solidFill>
            <a:latin typeface="Corbel" panose="020B0503020204020204" pitchFamily="34" charset="0"/>
          </a:endParaRPr>
        </a:p>
        <a:p>
          <a:pPr marL="228600" lvl="1" indent="-228600" algn="l" defTabSz="889000">
            <a:lnSpc>
              <a:spcPct val="90000"/>
            </a:lnSpc>
            <a:spcBef>
              <a:spcPct val="0"/>
            </a:spcBef>
            <a:spcAft>
              <a:spcPct val="15000"/>
            </a:spcAft>
            <a:buChar char="••"/>
          </a:pPr>
          <a:r>
            <a:rPr lang="hr-HR" altLang="sr-Latn-RS" sz="2000" kern="1200" dirty="0" smtClean="0">
              <a:solidFill>
                <a:schemeClr val="tx1">
                  <a:lumMod val="75000"/>
                  <a:lumOff val="25000"/>
                </a:schemeClr>
              </a:solidFill>
              <a:latin typeface="Corbel" panose="020B0503020204020204" pitchFamily="34" charset="0"/>
            </a:rPr>
            <a:t>intenzitet i trajanje</a:t>
          </a:r>
        </a:p>
        <a:p>
          <a:pPr marL="228600" lvl="1" indent="-228600" algn="l" defTabSz="889000">
            <a:lnSpc>
              <a:spcPct val="90000"/>
            </a:lnSpc>
            <a:spcBef>
              <a:spcPct val="0"/>
            </a:spcBef>
            <a:spcAft>
              <a:spcPct val="15000"/>
            </a:spcAft>
            <a:buChar char="••"/>
          </a:pPr>
          <a:r>
            <a:rPr lang="hr-HR" altLang="sr-Latn-RS" sz="2000" kern="1200" dirty="0" smtClean="0">
              <a:solidFill>
                <a:schemeClr val="tx1">
                  <a:lumMod val="75000"/>
                  <a:lumOff val="25000"/>
                </a:schemeClr>
              </a:solidFill>
              <a:latin typeface="Corbel" panose="020B0503020204020204" pitchFamily="34" charset="0"/>
            </a:rPr>
            <a:t>moć nasilnika</a:t>
          </a:r>
        </a:p>
        <a:p>
          <a:pPr marL="228600" lvl="1" indent="-228600" algn="l" defTabSz="889000">
            <a:lnSpc>
              <a:spcPct val="90000"/>
            </a:lnSpc>
            <a:spcBef>
              <a:spcPct val="0"/>
            </a:spcBef>
            <a:spcAft>
              <a:spcPct val="15000"/>
            </a:spcAft>
            <a:buChar char="••"/>
          </a:pPr>
          <a:r>
            <a:rPr lang="hr-HR" altLang="sr-Latn-RS" sz="2000" kern="1200" dirty="0" smtClean="0">
              <a:solidFill>
                <a:schemeClr val="tx1">
                  <a:lumMod val="75000"/>
                  <a:lumOff val="25000"/>
                </a:schemeClr>
              </a:solidFill>
              <a:latin typeface="Corbel" panose="020B0503020204020204" pitchFamily="34" charset="0"/>
            </a:rPr>
            <a:t>ranjivost žrtve</a:t>
          </a:r>
        </a:p>
        <a:p>
          <a:pPr marL="228600" lvl="1" indent="-228600" algn="l" defTabSz="889000">
            <a:lnSpc>
              <a:spcPct val="90000"/>
            </a:lnSpc>
            <a:spcBef>
              <a:spcPct val="0"/>
            </a:spcBef>
            <a:spcAft>
              <a:spcPct val="15000"/>
            </a:spcAft>
            <a:buChar char="••"/>
          </a:pPr>
          <a:r>
            <a:rPr lang="hr-HR" altLang="sr-Latn-RS" sz="2000" kern="1200" dirty="0" smtClean="0">
              <a:solidFill>
                <a:schemeClr val="tx1">
                  <a:lumMod val="75000"/>
                  <a:lumOff val="25000"/>
                </a:schemeClr>
              </a:solidFill>
              <a:latin typeface="Corbel" panose="020B0503020204020204" pitchFamily="34" charset="0"/>
            </a:rPr>
            <a:t>manjak podrške/izolacija žrtve</a:t>
          </a:r>
        </a:p>
        <a:p>
          <a:pPr marL="228600" lvl="1" indent="-228600" algn="l" defTabSz="889000">
            <a:lnSpc>
              <a:spcPct val="90000"/>
            </a:lnSpc>
            <a:spcBef>
              <a:spcPct val="0"/>
            </a:spcBef>
            <a:spcAft>
              <a:spcPct val="15000"/>
            </a:spcAft>
            <a:buChar char="••"/>
          </a:pPr>
          <a:r>
            <a:rPr lang="hr-HR" altLang="sr-Latn-RS" sz="2000" kern="1200" dirty="0" smtClean="0">
              <a:solidFill>
                <a:schemeClr val="tx1">
                  <a:lumMod val="75000"/>
                  <a:lumOff val="25000"/>
                </a:schemeClr>
              </a:solidFill>
              <a:latin typeface="Corbel" panose="020B0503020204020204" pitchFamily="34" charset="0"/>
            </a:rPr>
            <a:t>posljedice </a:t>
          </a:r>
        </a:p>
      </dsp:txBody>
      <dsp:txXfrm>
        <a:off x="4383989" y="776981"/>
        <a:ext cx="3845569" cy="3293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8BDB5-86C8-4DF5-9E10-CE7D5435D76F}">
      <dsp:nvSpPr>
        <dsp:cNvPr id="0" name=""/>
        <dsp:cNvSpPr/>
      </dsp:nvSpPr>
      <dsp:spPr>
        <a:xfrm>
          <a:off x="1202426" y="363766"/>
          <a:ext cx="3723682" cy="3723682"/>
        </a:xfrm>
        <a:prstGeom prst="blockArc">
          <a:avLst>
            <a:gd name="adj1" fmla="val 10640630"/>
            <a:gd name="adj2" fmla="val 17812282"/>
            <a:gd name="adj3" fmla="val 4644"/>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03080C-60E3-45C4-B5C8-CF4E6B00E7AC}">
      <dsp:nvSpPr>
        <dsp:cNvPr id="0" name=""/>
        <dsp:cNvSpPr/>
      </dsp:nvSpPr>
      <dsp:spPr>
        <a:xfrm>
          <a:off x="1149148" y="802071"/>
          <a:ext cx="3723682" cy="3723682"/>
        </a:xfrm>
        <a:prstGeom prst="blockArc">
          <a:avLst>
            <a:gd name="adj1" fmla="val 3730597"/>
            <a:gd name="adj2" fmla="val 11412555"/>
            <a:gd name="adj3" fmla="val 4644"/>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08677A-519A-4174-96B7-580B3EDE2D4D}">
      <dsp:nvSpPr>
        <dsp:cNvPr id="0" name=""/>
        <dsp:cNvSpPr/>
      </dsp:nvSpPr>
      <dsp:spPr>
        <a:xfrm>
          <a:off x="2684090" y="683994"/>
          <a:ext cx="3723682" cy="3723682"/>
        </a:xfrm>
        <a:prstGeom prst="blockArc">
          <a:avLst>
            <a:gd name="adj1" fmla="val 21442632"/>
            <a:gd name="adj2" fmla="val 6676093"/>
            <a:gd name="adj3" fmla="val 4644"/>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AF6A08-4C75-43F3-B3CC-9CE712472BEB}">
      <dsp:nvSpPr>
        <dsp:cNvPr id="0" name=""/>
        <dsp:cNvSpPr/>
      </dsp:nvSpPr>
      <dsp:spPr>
        <a:xfrm>
          <a:off x="2649853" y="484514"/>
          <a:ext cx="3803667" cy="3622696"/>
        </a:xfrm>
        <a:prstGeom prst="blockArc">
          <a:avLst>
            <a:gd name="adj1" fmla="val 14912224"/>
            <a:gd name="adj2" fmla="val 315658"/>
            <a:gd name="adj3" fmla="val 464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A3828-A7EE-4AAD-B932-A8EE68A884F8}">
      <dsp:nvSpPr>
        <dsp:cNvPr id="0" name=""/>
        <dsp:cNvSpPr/>
      </dsp:nvSpPr>
      <dsp:spPr>
        <a:xfrm>
          <a:off x="3060847" y="1783822"/>
          <a:ext cx="1650824" cy="127630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dirty="0"/>
        </a:p>
      </dsp:txBody>
      <dsp:txXfrm>
        <a:off x="3302605" y="1970733"/>
        <a:ext cx="1167308" cy="902484"/>
      </dsp:txXfrm>
    </dsp:sp>
    <dsp:sp modelId="{F3FFC59B-BE06-4AF0-A9B0-AF3B79EFBA1D}">
      <dsp:nvSpPr>
        <dsp:cNvPr id="0" name=""/>
        <dsp:cNvSpPr/>
      </dsp:nvSpPr>
      <dsp:spPr>
        <a:xfrm>
          <a:off x="2631106" y="-148862"/>
          <a:ext cx="2510307" cy="150445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r-HR" sz="2000" b="1" kern="1200" dirty="0" smtClean="0">
              <a:latin typeface="Corbel" panose="020B0503020204020204" pitchFamily="34" charset="0"/>
            </a:rPr>
            <a:t>ANONIMNOST</a:t>
          </a:r>
          <a:endParaRPr lang="en-GB" sz="2000" b="1" kern="1200" dirty="0">
            <a:latin typeface="Corbel" panose="020B0503020204020204" pitchFamily="34" charset="0"/>
          </a:endParaRPr>
        </a:p>
      </dsp:txBody>
      <dsp:txXfrm>
        <a:off x="2998732" y="71460"/>
        <a:ext cx="1775055" cy="1063810"/>
      </dsp:txXfrm>
    </dsp:sp>
    <dsp:sp modelId="{DFE8ACF9-2971-44B4-A138-F7EBAEAA0706}">
      <dsp:nvSpPr>
        <dsp:cNvPr id="0" name=""/>
        <dsp:cNvSpPr/>
      </dsp:nvSpPr>
      <dsp:spPr>
        <a:xfrm>
          <a:off x="5182687" y="1741100"/>
          <a:ext cx="2359897" cy="1443030"/>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hr-HR" sz="1800" b="1" kern="1200" dirty="0" smtClean="0">
              <a:latin typeface="Corbel" panose="020B0503020204020204" pitchFamily="34" charset="0"/>
            </a:rPr>
            <a:t>IZLOŽENOST ŽRTVE</a:t>
          </a:r>
          <a:endParaRPr lang="en-GB" sz="1800" b="1" kern="1200" dirty="0">
            <a:latin typeface="Corbel" panose="020B0503020204020204" pitchFamily="34" charset="0"/>
          </a:endParaRPr>
        </a:p>
      </dsp:txBody>
      <dsp:txXfrm>
        <a:off x="5528286" y="1952427"/>
        <a:ext cx="1668699" cy="1020376"/>
      </dsp:txXfrm>
    </dsp:sp>
    <dsp:sp modelId="{82F59658-72D1-429D-AC36-B1264BB833D6}">
      <dsp:nvSpPr>
        <dsp:cNvPr id="0" name=""/>
        <dsp:cNvSpPr/>
      </dsp:nvSpPr>
      <dsp:spPr>
        <a:xfrm>
          <a:off x="2443925" y="3491996"/>
          <a:ext cx="2884667" cy="1497177"/>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r-HR" sz="2000" b="1" kern="1200" dirty="0" smtClean="0">
              <a:latin typeface="Corbel" panose="020B0503020204020204" pitchFamily="34" charset="0"/>
            </a:rPr>
            <a:t>NEOGRANIČENA PUBLIKA</a:t>
          </a:r>
          <a:endParaRPr lang="en-GB" sz="2000" b="1" kern="1200" dirty="0">
            <a:latin typeface="Corbel" panose="020B0503020204020204" pitchFamily="34" charset="0"/>
          </a:endParaRPr>
        </a:p>
      </dsp:txBody>
      <dsp:txXfrm>
        <a:off x="2866375" y="3711252"/>
        <a:ext cx="2039767" cy="1058665"/>
      </dsp:txXfrm>
    </dsp:sp>
    <dsp:sp modelId="{92389EA5-F520-4F71-81CA-ED45901AD8A2}">
      <dsp:nvSpPr>
        <dsp:cNvPr id="0" name=""/>
        <dsp:cNvSpPr/>
      </dsp:nvSpPr>
      <dsp:spPr>
        <a:xfrm>
          <a:off x="0" y="1723673"/>
          <a:ext cx="2495224" cy="1172425"/>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r-HR" sz="2000" b="1" kern="1200" dirty="0" smtClean="0">
              <a:latin typeface="Corbel" panose="020B0503020204020204" pitchFamily="34" charset="0"/>
            </a:rPr>
            <a:t>MANJAK NADZORA</a:t>
          </a:r>
          <a:endParaRPr lang="en-GB" sz="2000" b="1" kern="1200" dirty="0">
            <a:latin typeface="Corbel" panose="020B0503020204020204" pitchFamily="34" charset="0"/>
          </a:endParaRPr>
        </a:p>
      </dsp:txBody>
      <dsp:txXfrm>
        <a:off x="365417" y="1895371"/>
        <a:ext cx="1764390" cy="829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85F6C-A44F-4683-9468-249B63587FE6}">
      <dsp:nvSpPr>
        <dsp:cNvPr id="0" name=""/>
        <dsp:cNvSpPr/>
      </dsp:nvSpPr>
      <dsp:spPr>
        <a:xfrm>
          <a:off x="360039" y="329501"/>
          <a:ext cx="6041021" cy="150122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hr-HR" sz="3600" b="0" i="0" kern="1200" dirty="0" smtClean="0">
              <a:solidFill>
                <a:schemeClr val="tx1">
                  <a:lumMod val="65000"/>
                  <a:lumOff val="35000"/>
                </a:schemeClr>
              </a:solidFill>
              <a:latin typeface="Corbel" panose="020B0503020204020204" pitchFamily="34" charset="0"/>
            </a:rPr>
            <a:t>Bilo kakva promjena ponašanja znak je da se s djetetom nešto događa!</a:t>
          </a:r>
          <a:endParaRPr lang="hr-HR" sz="3600" kern="1200" dirty="0">
            <a:solidFill>
              <a:schemeClr val="tx1">
                <a:lumMod val="65000"/>
                <a:lumOff val="35000"/>
              </a:schemeClr>
            </a:solidFill>
            <a:latin typeface="Corbel" panose="020B0503020204020204" pitchFamily="34" charset="0"/>
          </a:endParaRPr>
        </a:p>
      </dsp:txBody>
      <dsp:txXfrm>
        <a:off x="433323" y="402785"/>
        <a:ext cx="5894453" cy="13546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35DDE-5753-4E58-A54E-08A05DC3169C}">
      <dsp:nvSpPr>
        <dsp:cNvPr id="0" name=""/>
        <dsp:cNvSpPr/>
      </dsp:nvSpPr>
      <dsp:spPr>
        <a:xfrm>
          <a:off x="0" y="0"/>
          <a:ext cx="8229600" cy="14143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hr-HR" sz="2200" b="0" i="0" kern="1200" dirty="0" smtClean="0">
              <a:latin typeface="Corbel" panose="020B0503020204020204" pitchFamily="34" charset="0"/>
            </a:rPr>
            <a:t>Školski uspjeh</a:t>
          </a:r>
          <a:endParaRPr lang="en-GB" sz="2200" kern="1200" dirty="0">
            <a:latin typeface="Corbel" panose="020B0503020204020204" pitchFamily="34" charset="0"/>
          </a:endParaRPr>
        </a:p>
        <a:p>
          <a:pPr marL="171450" lvl="1" indent="-171450" algn="l" defTabSz="755650" rtl="0">
            <a:lnSpc>
              <a:spcPct val="90000"/>
            </a:lnSpc>
            <a:spcBef>
              <a:spcPct val="0"/>
            </a:spcBef>
            <a:spcAft>
              <a:spcPct val="15000"/>
            </a:spcAft>
            <a:buChar char="••"/>
          </a:pPr>
          <a:r>
            <a:rPr lang="hr-HR" sz="1700" b="0" i="0" kern="1200" dirty="0" smtClean="0">
              <a:latin typeface="Corbel" panose="020B0503020204020204" pitchFamily="34" charset="0"/>
            </a:rPr>
            <a:t>nagli pad  školskog uspjeha –  narušena koncentracija</a:t>
          </a:r>
          <a:endParaRPr lang="en-GB" sz="1700" kern="1200" dirty="0">
            <a:latin typeface="Corbel" panose="020B0503020204020204" pitchFamily="34" charset="0"/>
          </a:endParaRPr>
        </a:p>
        <a:p>
          <a:pPr marL="171450" lvl="1" indent="-171450" algn="l" defTabSz="755650" rtl="0">
            <a:lnSpc>
              <a:spcPct val="90000"/>
            </a:lnSpc>
            <a:spcBef>
              <a:spcPct val="0"/>
            </a:spcBef>
            <a:spcAft>
              <a:spcPct val="15000"/>
            </a:spcAft>
            <a:buChar char="••"/>
          </a:pPr>
          <a:r>
            <a:rPr lang="hr-HR" sz="1700" b="0" i="0" kern="1200" dirty="0" smtClean="0">
              <a:latin typeface="Corbel" panose="020B0503020204020204" pitchFamily="34" charset="0"/>
            </a:rPr>
            <a:t>povećan broj izostanaka i izbivanja iz škole (ostanak kod kuće!)</a:t>
          </a:r>
          <a:endParaRPr lang="en-GB" sz="1700" kern="1200" dirty="0">
            <a:latin typeface="Corbel" panose="020B0503020204020204" pitchFamily="34" charset="0"/>
          </a:endParaRPr>
        </a:p>
        <a:p>
          <a:pPr marL="171450" lvl="1" indent="-171450" algn="l" defTabSz="755650" rtl="0">
            <a:lnSpc>
              <a:spcPct val="90000"/>
            </a:lnSpc>
            <a:spcBef>
              <a:spcPct val="0"/>
            </a:spcBef>
            <a:spcAft>
              <a:spcPct val="15000"/>
            </a:spcAft>
            <a:buChar char="••"/>
          </a:pPr>
          <a:r>
            <a:rPr lang="hr-HR" sz="1700" b="0" i="0" kern="1200" dirty="0" smtClean="0">
              <a:latin typeface="Corbel" panose="020B0503020204020204" pitchFamily="34" charset="0"/>
            </a:rPr>
            <a:t>doživljaj škole kao nesigurnog mjesta</a:t>
          </a:r>
          <a:endParaRPr lang="en-GB" sz="1700" kern="1200" dirty="0">
            <a:latin typeface="Corbel" panose="020B0503020204020204" pitchFamily="34" charset="0"/>
          </a:endParaRPr>
        </a:p>
      </dsp:txBody>
      <dsp:txXfrm>
        <a:off x="1787356" y="0"/>
        <a:ext cx="6442243" cy="1414363"/>
      </dsp:txXfrm>
    </dsp:sp>
    <dsp:sp modelId="{273EFD75-F13E-4707-855E-8AE09950FD78}">
      <dsp:nvSpPr>
        <dsp:cNvPr id="0" name=""/>
        <dsp:cNvSpPr/>
      </dsp:nvSpPr>
      <dsp: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3C1A7A-1C0C-428F-8DB0-06AE5945DA4B}">
      <dsp:nvSpPr>
        <dsp:cNvPr id="0" name=""/>
        <dsp:cNvSpPr/>
      </dsp:nvSpPr>
      <dsp:spPr>
        <a:xfrm>
          <a:off x="0" y="1555799"/>
          <a:ext cx="8229600" cy="1414363"/>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hr-HR" sz="2200" kern="1200" dirty="0" smtClean="0">
              <a:latin typeface="Corbel" panose="020B0503020204020204" pitchFamily="34" charset="0"/>
            </a:rPr>
            <a:t>Emocionalne teškoće</a:t>
          </a:r>
          <a:endParaRPr lang="en-GB" sz="2200" kern="1200" dirty="0">
            <a:latin typeface="Corbel" panose="020B0503020204020204" pitchFamily="34" charset="0"/>
          </a:endParaRPr>
        </a:p>
        <a:p>
          <a:pPr marL="171450" lvl="1" indent="-171450" algn="l" defTabSz="755650" rtl="0">
            <a:lnSpc>
              <a:spcPct val="90000"/>
            </a:lnSpc>
            <a:spcBef>
              <a:spcPct val="0"/>
            </a:spcBef>
            <a:spcAft>
              <a:spcPct val="15000"/>
            </a:spcAft>
            <a:buChar char="••"/>
          </a:pPr>
          <a:r>
            <a:rPr lang="hr-HR" sz="1700" b="0" i="0" kern="1200" dirty="0" smtClean="0">
              <a:latin typeface="Corbel" panose="020B0503020204020204" pitchFamily="34" charset="0"/>
            </a:rPr>
            <a:t>Emocionalna uznemirenost, ljutnja, tuga</a:t>
          </a:r>
          <a:endParaRPr lang="en-GB" sz="1700" kern="1200" dirty="0">
            <a:latin typeface="Corbel" panose="020B0503020204020204" pitchFamily="34" charset="0"/>
          </a:endParaRPr>
        </a:p>
        <a:p>
          <a:pPr marL="171450" lvl="1" indent="-171450" algn="l" defTabSz="755650" rtl="0">
            <a:lnSpc>
              <a:spcPct val="90000"/>
            </a:lnSpc>
            <a:spcBef>
              <a:spcPct val="0"/>
            </a:spcBef>
            <a:spcAft>
              <a:spcPct val="15000"/>
            </a:spcAft>
            <a:buChar char="••"/>
          </a:pPr>
          <a:r>
            <a:rPr lang="hr-HR" sz="1700" b="0" i="0" kern="1200" dirty="0" smtClean="0">
              <a:latin typeface="Corbel" panose="020B0503020204020204" pitchFamily="34" charset="0"/>
            </a:rPr>
            <a:t> bezvoljnost, depresivnost, povišena razina frustracije</a:t>
          </a:r>
          <a:endParaRPr lang="en-GB" sz="1700" kern="1200" dirty="0">
            <a:latin typeface="Corbel" panose="020B0503020204020204" pitchFamily="34" charset="0"/>
          </a:endParaRPr>
        </a:p>
        <a:p>
          <a:pPr marL="171450" lvl="1" indent="-171450" algn="l" defTabSz="755650" rtl="0">
            <a:lnSpc>
              <a:spcPct val="90000"/>
            </a:lnSpc>
            <a:spcBef>
              <a:spcPct val="0"/>
            </a:spcBef>
            <a:spcAft>
              <a:spcPct val="15000"/>
            </a:spcAft>
            <a:buChar char="••"/>
          </a:pPr>
          <a:r>
            <a:rPr lang="hr-HR" sz="1700" b="0" i="0" kern="1200" dirty="0" smtClean="0">
              <a:latin typeface="Corbel" panose="020B0503020204020204" pitchFamily="34" charset="0"/>
            </a:rPr>
            <a:t>Promjene raspoloženja </a:t>
          </a:r>
          <a:endParaRPr lang="en-GB" sz="1700" kern="1200" dirty="0">
            <a:latin typeface="Corbel" panose="020B0503020204020204" pitchFamily="34" charset="0"/>
          </a:endParaRPr>
        </a:p>
      </dsp:txBody>
      <dsp:txXfrm>
        <a:off x="1787356" y="1555799"/>
        <a:ext cx="6442243" cy="1414363"/>
      </dsp:txXfrm>
    </dsp:sp>
    <dsp:sp modelId="{44A6F6DC-6415-498C-8D62-F5E6C674B33A}">
      <dsp:nvSpPr>
        <dsp:cNvPr id="0" name=""/>
        <dsp:cNvSpPr/>
      </dsp:nvSpPr>
      <dsp: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2C821F-FE44-4F90-9A67-653154315F67}">
      <dsp:nvSpPr>
        <dsp:cNvPr id="0" name=""/>
        <dsp:cNvSpPr/>
      </dsp:nvSpPr>
      <dsp:spPr>
        <a:xfrm>
          <a:off x="0" y="3111599"/>
          <a:ext cx="8229600" cy="1414363"/>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hr-HR" sz="2000" b="0" i="0" kern="1200" dirty="0" smtClean="0">
              <a:latin typeface="Corbel" panose="020B0503020204020204" pitchFamily="34" charset="0"/>
            </a:rPr>
            <a:t>Promjene u socijalnim odnosima</a:t>
          </a:r>
        </a:p>
        <a:p>
          <a:pPr lvl="0" algn="l" defTabSz="889000" rtl="0">
            <a:lnSpc>
              <a:spcPct val="90000"/>
            </a:lnSpc>
            <a:spcBef>
              <a:spcPct val="0"/>
            </a:spcBef>
            <a:spcAft>
              <a:spcPct val="35000"/>
            </a:spcAft>
          </a:pPr>
          <a:r>
            <a:rPr lang="hr-HR" sz="2000" b="0" i="0" kern="1200" dirty="0" smtClean="0">
              <a:latin typeface="Corbel" panose="020B0503020204020204" pitchFamily="34" charset="0"/>
            </a:rPr>
            <a:t>Povučenost</a:t>
          </a:r>
        </a:p>
        <a:p>
          <a:pPr lvl="0" algn="l" defTabSz="889000" rtl="0">
            <a:lnSpc>
              <a:spcPct val="90000"/>
            </a:lnSpc>
            <a:spcBef>
              <a:spcPct val="0"/>
            </a:spcBef>
            <a:spcAft>
              <a:spcPct val="35000"/>
            </a:spcAft>
          </a:pPr>
          <a:endParaRPr lang="en-GB" sz="2200" kern="1200" dirty="0">
            <a:latin typeface="Corbel" panose="020B0503020204020204" pitchFamily="34" charset="0"/>
          </a:endParaRPr>
        </a:p>
      </dsp:txBody>
      <dsp:txXfrm>
        <a:off x="1787356" y="3111599"/>
        <a:ext cx="6442243" cy="1414363"/>
      </dsp:txXfrm>
    </dsp:sp>
    <dsp:sp modelId="{D14F4004-CD78-432C-9B22-B229AA623D11}">
      <dsp:nvSpPr>
        <dsp:cNvPr id="0" name=""/>
        <dsp:cNvSpPr/>
      </dsp:nvSpPr>
      <dsp: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C37EE-28CC-4001-B41B-71D2B274210C}">
      <dsp:nvSpPr>
        <dsp:cNvPr id="0" name=""/>
        <dsp:cNvSpPr/>
      </dsp:nvSpPr>
      <dsp:spPr>
        <a:xfrm>
          <a:off x="664908" y="1581"/>
          <a:ext cx="3104182" cy="1862509"/>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hr-HR" sz="2400" kern="1200" dirty="0" smtClean="0">
              <a:latin typeface="Corbel" panose="020B0503020204020204" pitchFamily="34" charset="0"/>
            </a:rPr>
            <a:t>interes za dječje </a:t>
          </a:r>
          <a:r>
            <a:rPr lang="hr-HR" sz="2400" kern="1200" dirty="0" err="1" smtClean="0">
              <a:latin typeface="Corbel" panose="020B0503020204020204" pitchFamily="34" charset="0"/>
            </a:rPr>
            <a:t>online</a:t>
          </a:r>
          <a:r>
            <a:rPr lang="hr-HR" sz="2400" kern="1200" dirty="0" smtClean="0">
              <a:latin typeface="Corbel" panose="020B0503020204020204" pitchFamily="34" charset="0"/>
            </a:rPr>
            <a:t> živote</a:t>
          </a:r>
          <a:endParaRPr lang="en-GB" sz="2400" kern="1200" dirty="0">
            <a:latin typeface="Corbel" panose="020B0503020204020204" pitchFamily="34" charset="0"/>
          </a:endParaRPr>
        </a:p>
      </dsp:txBody>
      <dsp:txXfrm>
        <a:off x="664908" y="1581"/>
        <a:ext cx="3104182" cy="1862509"/>
      </dsp:txXfrm>
    </dsp:sp>
    <dsp:sp modelId="{78E124A4-A986-4963-88A5-8D38E040A608}">
      <dsp:nvSpPr>
        <dsp:cNvPr id="0" name=""/>
        <dsp:cNvSpPr/>
      </dsp:nvSpPr>
      <dsp:spPr>
        <a:xfrm>
          <a:off x="4079509" y="1581"/>
          <a:ext cx="3104182" cy="1862509"/>
        </a:xfrm>
        <a:prstGeom prst="rect">
          <a:avLst/>
        </a:prstGeom>
        <a:solidFill>
          <a:schemeClr val="accent4">
            <a:shade val="80000"/>
            <a:hueOff val="-58853"/>
            <a:satOff val="-1455"/>
            <a:lumOff val="83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hr-HR" sz="2400" kern="1200" dirty="0" smtClean="0">
              <a:latin typeface="Corbel" panose="020B0503020204020204" pitchFamily="34" charset="0"/>
            </a:rPr>
            <a:t>dogovor oko korištenja računala i </a:t>
          </a:r>
          <a:r>
            <a:rPr lang="hr-HR" sz="2400" kern="1200" dirty="0" err="1" smtClean="0">
              <a:latin typeface="Corbel" panose="020B0503020204020204" pitchFamily="34" charset="0"/>
            </a:rPr>
            <a:t>interneta</a:t>
          </a:r>
          <a:r>
            <a:rPr lang="hr-HR" sz="2400" kern="1200" dirty="0" smtClean="0">
              <a:latin typeface="Corbel" panose="020B0503020204020204" pitchFamily="34" charset="0"/>
            </a:rPr>
            <a:t> </a:t>
          </a:r>
        </a:p>
        <a:p>
          <a:pPr lvl="0" algn="ctr" defTabSz="1066800" rtl="0">
            <a:lnSpc>
              <a:spcPct val="90000"/>
            </a:lnSpc>
            <a:spcBef>
              <a:spcPct val="0"/>
            </a:spcBef>
            <a:spcAft>
              <a:spcPct val="35000"/>
            </a:spcAft>
          </a:pPr>
          <a:r>
            <a:rPr lang="hr-HR" sz="2000" kern="1200" dirty="0" smtClean="0">
              <a:latin typeface="Corbel" panose="020B0503020204020204" pitchFamily="34" charset="0"/>
            </a:rPr>
            <a:t>(način praćenja aktivnosti, privatnost)</a:t>
          </a:r>
          <a:endParaRPr lang="en-GB" sz="2000" kern="1200" dirty="0">
            <a:latin typeface="Corbel" panose="020B0503020204020204" pitchFamily="34" charset="0"/>
          </a:endParaRPr>
        </a:p>
      </dsp:txBody>
      <dsp:txXfrm>
        <a:off x="4079509" y="1581"/>
        <a:ext cx="3104182" cy="1862509"/>
      </dsp:txXfrm>
    </dsp:sp>
    <dsp:sp modelId="{09CF2AED-AEDD-4BCE-9E44-4D700EAAB00F}">
      <dsp:nvSpPr>
        <dsp:cNvPr id="0" name=""/>
        <dsp:cNvSpPr/>
      </dsp:nvSpPr>
      <dsp:spPr>
        <a:xfrm>
          <a:off x="664908" y="2174509"/>
          <a:ext cx="3104182" cy="1862509"/>
        </a:xfrm>
        <a:prstGeom prst="rect">
          <a:avLst/>
        </a:prstGeom>
        <a:solidFill>
          <a:schemeClr val="accent4">
            <a:shade val="80000"/>
            <a:hueOff val="-117705"/>
            <a:satOff val="-2910"/>
            <a:lumOff val="166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hr-HR" sz="2400" kern="1200" dirty="0" smtClean="0">
              <a:latin typeface="Corbel" panose="020B0503020204020204" pitchFamily="34" charset="0"/>
            </a:rPr>
            <a:t>usmjeravanje dječjih </a:t>
          </a:r>
          <a:r>
            <a:rPr lang="hr-HR" sz="2400" kern="1200" dirty="0" err="1" smtClean="0">
              <a:latin typeface="Corbel" panose="020B0503020204020204" pitchFamily="34" charset="0"/>
            </a:rPr>
            <a:t>online</a:t>
          </a:r>
          <a:r>
            <a:rPr lang="hr-HR" sz="2400" kern="1200" dirty="0" smtClean="0">
              <a:latin typeface="Corbel" panose="020B0503020204020204" pitchFamily="34" charset="0"/>
            </a:rPr>
            <a:t> ponašanja</a:t>
          </a:r>
        </a:p>
        <a:p>
          <a:pPr lvl="0" algn="ctr" defTabSz="1066800" rtl="0">
            <a:lnSpc>
              <a:spcPct val="90000"/>
            </a:lnSpc>
            <a:spcBef>
              <a:spcPct val="0"/>
            </a:spcBef>
            <a:spcAft>
              <a:spcPct val="35000"/>
            </a:spcAft>
          </a:pPr>
          <a:r>
            <a:rPr lang="hr-HR" sz="1800" kern="1200" dirty="0" smtClean="0">
              <a:latin typeface="Corbel" panose="020B0503020204020204" pitchFamily="34" charset="0"/>
            </a:rPr>
            <a:t>(sigurnosne postavke, komunikacija s nepoznatima, uvredljive poruke, virusi…)</a:t>
          </a:r>
          <a:endParaRPr lang="en-GB" sz="1800" kern="1200" dirty="0">
            <a:latin typeface="Corbel" panose="020B0503020204020204" pitchFamily="34" charset="0"/>
          </a:endParaRPr>
        </a:p>
      </dsp:txBody>
      <dsp:txXfrm>
        <a:off x="664908" y="2174509"/>
        <a:ext cx="3104182" cy="1862509"/>
      </dsp:txXfrm>
    </dsp:sp>
    <dsp:sp modelId="{CBBAFFC7-34BC-4E7B-8E66-AEF414F74E47}">
      <dsp:nvSpPr>
        <dsp:cNvPr id="0" name=""/>
        <dsp:cNvSpPr/>
      </dsp:nvSpPr>
      <dsp:spPr>
        <a:xfrm>
          <a:off x="4079509" y="2174509"/>
          <a:ext cx="3104182" cy="1862509"/>
        </a:xfrm>
        <a:prstGeom prst="rect">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r-HR" sz="3200" kern="1200" dirty="0" smtClean="0">
              <a:latin typeface="Corbel" panose="020B0503020204020204" pitchFamily="34" charset="0"/>
            </a:rPr>
            <a:t>povjerljiv i topao odnos </a:t>
          </a:r>
          <a:endParaRPr lang="en-GB" sz="3200" kern="1200" dirty="0">
            <a:latin typeface="Corbel" panose="020B0503020204020204" pitchFamily="34" charset="0"/>
          </a:endParaRPr>
        </a:p>
      </dsp:txBody>
      <dsp:txXfrm>
        <a:off x="4079509" y="2174509"/>
        <a:ext cx="3104182" cy="1862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3599" cy="496411"/>
          </a:xfrm>
          <a:prstGeom prst="rect">
            <a:avLst/>
          </a:prstGeom>
        </p:spPr>
        <p:txBody>
          <a:bodyPr vert="horz" lIns="91537" tIns="45769" rIns="91537" bIns="45769" rtlCol="0"/>
          <a:lstStyle>
            <a:lvl1pPr algn="l">
              <a:defRPr sz="1200" smtClean="0"/>
            </a:lvl1pPr>
          </a:lstStyle>
          <a:p>
            <a:pPr>
              <a:defRPr/>
            </a:pPr>
            <a:endParaRPr lang="hr-BA"/>
          </a:p>
        </p:txBody>
      </p:sp>
      <p:sp>
        <p:nvSpPr>
          <p:cNvPr id="3" name="Date Placeholder 2"/>
          <p:cNvSpPr>
            <a:spLocks noGrp="1"/>
          </p:cNvSpPr>
          <p:nvPr>
            <p:ph type="dt" sz="quarter" idx="1"/>
          </p:nvPr>
        </p:nvSpPr>
        <p:spPr>
          <a:xfrm>
            <a:off x="3846133" y="1"/>
            <a:ext cx="2943599" cy="496411"/>
          </a:xfrm>
          <a:prstGeom prst="rect">
            <a:avLst/>
          </a:prstGeom>
        </p:spPr>
        <p:txBody>
          <a:bodyPr vert="horz" lIns="91537" tIns="45769" rIns="91537" bIns="45769" rtlCol="0"/>
          <a:lstStyle>
            <a:lvl1pPr algn="r">
              <a:defRPr sz="1200" smtClean="0"/>
            </a:lvl1pPr>
          </a:lstStyle>
          <a:p>
            <a:pPr>
              <a:defRPr/>
            </a:pPr>
            <a:fld id="{059A31AD-D459-41AC-88B9-3F01323BDDE6}" type="datetimeFigureOut">
              <a:rPr lang="sr-Latn-CS"/>
              <a:pPr>
                <a:defRPr/>
              </a:pPr>
              <a:t>13.3.2018.</a:t>
            </a:fld>
            <a:endParaRPr lang="hr-BA"/>
          </a:p>
        </p:txBody>
      </p:sp>
      <p:sp>
        <p:nvSpPr>
          <p:cNvPr id="4" name="Footer Placeholder 3"/>
          <p:cNvSpPr>
            <a:spLocks noGrp="1"/>
          </p:cNvSpPr>
          <p:nvPr>
            <p:ph type="ftr" sz="quarter" idx="2"/>
          </p:nvPr>
        </p:nvSpPr>
        <p:spPr>
          <a:xfrm>
            <a:off x="1" y="9423880"/>
            <a:ext cx="2943599" cy="496411"/>
          </a:xfrm>
          <a:prstGeom prst="rect">
            <a:avLst/>
          </a:prstGeom>
        </p:spPr>
        <p:txBody>
          <a:bodyPr vert="horz" lIns="91537" tIns="45769" rIns="91537" bIns="45769" rtlCol="0" anchor="b"/>
          <a:lstStyle>
            <a:lvl1pPr algn="l">
              <a:defRPr sz="1200" smtClean="0"/>
            </a:lvl1pPr>
          </a:lstStyle>
          <a:p>
            <a:pPr>
              <a:defRPr/>
            </a:pPr>
            <a:endParaRPr lang="hr-BA"/>
          </a:p>
        </p:txBody>
      </p:sp>
      <p:sp>
        <p:nvSpPr>
          <p:cNvPr id="5" name="Slide Number Placeholder 4"/>
          <p:cNvSpPr>
            <a:spLocks noGrp="1"/>
          </p:cNvSpPr>
          <p:nvPr>
            <p:ph type="sldNum" sz="quarter" idx="3"/>
          </p:nvPr>
        </p:nvSpPr>
        <p:spPr>
          <a:xfrm>
            <a:off x="3846133" y="9423880"/>
            <a:ext cx="2943599" cy="496411"/>
          </a:xfrm>
          <a:prstGeom prst="rect">
            <a:avLst/>
          </a:prstGeom>
        </p:spPr>
        <p:txBody>
          <a:bodyPr vert="horz" lIns="91537" tIns="45769" rIns="91537" bIns="45769" rtlCol="0" anchor="b"/>
          <a:lstStyle>
            <a:lvl1pPr algn="r">
              <a:defRPr sz="1200" smtClean="0"/>
            </a:lvl1pPr>
          </a:lstStyle>
          <a:p>
            <a:pPr>
              <a:defRPr/>
            </a:pPr>
            <a:fld id="{DC97E887-F1A3-4648-98DA-7BA5E0F3863E}" type="slidenum">
              <a:rPr lang="hr-BA"/>
              <a:pPr>
                <a:defRPr/>
              </a:pPr>
              <a:t>‹#›</a:t>
            </a:fld>
            <a:endParaRPr lang="hr-BA"/>
          </a:p>
        </p:txBody>
      </p:sp>
    </p:spTree>
    <p:extLst>
      <p:ext uri="{BB962C8B-B14F-4D97-AF65-F5344CB8AC3E}">
        <p14:creationId xmlns:p14="http://schemas.microsoft.com/office/powerpoint/2010/main" val="1470946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3599" cy="496411"/>
          </a:xfrm>
          <a:prstGeom prst="rect">
            <a:avLst/>
          </a:prstGeom>
          <a:noFill/>
          <a:ln w="9525">
            <a:noFill/>
            <a:miter lim="800000"/>
            <a:headEnd/>
            <a:tailEnd/>
          </a:ln>
          <a:effectLst/>
        </p:spPr>
        <p:txBody>
          <a:bodyPr vert="horz" wrap="square" lIns="91537" tIns="45769" rIns="91537" bIns="45769" numCol="1" anchor="t" anchorCtr="0" compatLnSpc="1">
            <a:prstTxWarp prst="textNoShape">
              <a:avLst/>
            </a:prstTxWarp>
          </a:bodyPr>
          <a:lstStyle>
            <a:lvl1pPr eaLnBrk="1" hangingPunct="1">
              <a:defRPr sz="1200"/>
            </a:lvl1pPr>
          </a:lstStyle>
          <a:p>
            <a:pPr>
              <a:defRPr/>
            </a:pPr>
            <a:endParaRPr lang="hr-HR"/>
          </a:p>
        </p:txBody>
      </p:sp>
      <p:sp>
        <p:nvSpPr>
          <p:cNvPr id="4099" name="Rectangle 3"/>
          <p:cNvSpPr>
            <a:spLocks noGrp="1" noChangeArrowheads="1"/>
          </p:cNvSpPr>
          <p:nvPr>
            <p:ph type="dt" idx="1"/>
          </p:nvPr>
        </p:nvSpPr>
        <p:spPr bwMode="auto">
          <a:xfrm>
            <a:off x="3846133" y="1"/>
            <a:ext cx="2943599" cy="496411"/>
          </a:xfrm>
          <a:prstGeom prst="rect">
            <a:avLst/>
          </a:prstGeom>
          <a:noFill/>
          <a:ln w="9525">
            <a:noFill/>
            <a:miter lim="800000"/>
            <a:headEnd/>
            <a:tailEnd/>
          </a:ln>
          <a:effectLst/>
        </p:spPr>
        <p:txBody>
          <a:bodyPr vert="horz" wrap="square" lIns="91537" tIns="45769" rIns="91537" bIns="45769" numCol="1" anchor="t" anchorCtr="0" compatLnSpc="1">
            <a:prstTxWarp prst="textNoShape">
              <a:avLst/>
            </a:prstTxWarp>
          </a:bodyPr>
          <a:lstStyle>
            <a:lvl1pPr algn="r" eaLnBrk="1" hangingPunct="1">
              <a:defRPr sz="1200"/>
            </a:lvl1pPr>
          </a:lstStyle>
          <a:p>
            <a:pPr>
              <a:defRPr/>
            </a:pPr>
            <a:endParaRPr lang="hr-HR"/>
          </a:p>
        </p:txBody>
      </p:sp>
      <p:sp>
        <p:nvSpPr>
          <p:cNvPr id="30724" name="Rectangle 4"/>
          <p:cNvSpPr>
            <a:spLocks noGrp="1" noRot="1" noChangeAspect="1" noChangeArrowheads="1" noTextEdit="1"/>
          </p:cNvSpPr>
          <p:nvPr>
            <p:ph type="sldImg" idx="2"/>
          </p:nvPr>
        </p:nvSpPr>
        <p:spPr bwMode="auto">
          <a:xfrm>
            <a:off x="915988" y="742950"/>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294" y="4713526"/>
            <a:ext cx="5432741" cy="4464527"/>
          </a:xfrm>
          <a:prstGeom prst="rect">
            <a:avLst/>
          </a:prstGeom>
          <a:noFill/>
          <a:ln w="9525">
            <a:noFill/>
            <a:miter lim="800000"/>
            <a:headEnd/>
            <a:tailEnd/>
          </a:ln>
          <a:effectLst/>
        </p:spPr>
        <p:txBody>
          <a:bodyPr vert="horz" wrap="square" lIns="91537" tIns="45769" rIns="91537" bIns="45769" numCol="1" anchor="t" anchorCtr="0" compatLnSpc="1">
            <a:prstTxWarp prst="textNoShape">
              <a:avLst/>
            </a:prstTxWarp>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p>
        </p:txBody>
      </p:sp>
      <p:sp>
        <p:nvSpPr>
          <p:cNvPr id="4102" name="Rectangle 6"/>
          <p:cNvSpPr>
            <a:spLocks noGrp="1" noChangeArrowheads="1"/>
          </p:cNvSpPr>
          <p:nvPr>
            <p:ph type="ftr" sz="quarter" idx="4"/>
          </p:nvPr>
        </p:nvSpPr>
        <p:spPr bwMode="auto">
          <a:xfrm>
            <a:off x="1" y="9423880"/>
            <a:ext cx="2943599" cy="496411"/>
          </a:xfrm>
          <a:prstGeom prst="rect">
            <a:avLst/>
          </a:prstGeom>
          <a:noFill/>
          <a:ln w="9525">
            <a:noFill/>
            <a:miter lim="800000"/>
            <a:headEnd/>
            <a:tailEnd/>
          </a:ln>
          <a:effectLst/>
        </p:spPr>
        <p:txBody>
          <a:bodyPr vert="horz" wrap="square" lIns="91537" tIns="45769" rIns="91537" bIns="45769" numCol="1" anchor="b" anchorCtr="0" compatLnSpc="1">
            <a:prstTxWarp prst="textNoShape">
              <a:avLst/>
            </a:prstTxWarp>
          </a:bodyPr>
          <a:lstStyle>
            <a:lvl1pPr eaLnBrk="1" hangingPunct="1">
              <a:defRPr sz="1200"/>
            </a:lvl1pPr>
          </a:lstStyle>
          <a:p>
            <a:pPr>
              <a:defRPr/>
            </a:pPr>
            <a:endParaRPr lang="hr-HR"/>
          </a:p>
        </p:txBody>
      </p:sp>
      <p:sp>
        <p:nvSpPr>
          <p:cNvPr id="4103" name="Rectangle 7"/>
          <p:cNvSpPr>
            <a:spLocks noGrp="1" noChangeArrowheads="1"/>
          </p:cNvSpPr>
          <p:nvPr>
            <p:ph type="sldNum" sz="quarter" idx="5"/>
          </p:nvPr>
        </p:nvSpPr>
        <p:spPr bwMode="auto">
          <a:xfrm>
            <a:off x="3846133" y="9423880"/>
            <a:ext cx="2943599" cy="496411"/>
          </a:xfrm>
          <a:prstGeom prst="rect">
            <a:avLst/>
          </a:prstGeom>
          <a:noFill/>
          <a:ln w="9525">
            <a:noFill/>
            <a:miter lim="800000"/>
            <a:headEnd/>
            <a:tailEnd/>
          </a:ln>
          <a:effectLst/>
        </p:spPr>
        <p:txBody>
          <a:bodyPr vert="horz" wrap="square" lIns="91537" tIns="45769" rIns="91537" bIns="45769" numCol="1" anchor="b" anchorCtr="0" compatLnSpc="1">
            <a:prstTxWarp prst="textNoShape">
              <a:avLst/>
            </a:prstTxWarp>
          </a:bodyPr>
          <a:lstStyle>
            <a:lvl1pPr algn="r" eaLnBrk="1" hangingPunct="1">
              <a:defRPr sz="1200"/>
            </a:lvl1pPr>
          </a:lstStyle>
          <a:p>
            <a:pPr>
              <a:defRPr/>
            </a:pPr>
            <a:fld id="{697067A8-4F1A-4510-A872-A2117C5B66A4}" type="slidenum">
              <a:rPr lang="hr-HR"/>
              <a:pPr>
                <a:defRPr/>
              </a:pPr>
              <a:t>‹#›</a:t>
            </a:fld>
            <a:endParaRPr lang="hr-HR"/>
          </a:p>
        </p:txBody>
      </p:sp>
    </p:spTree>
    <p:extLst>
      <p:ext uri="{BB962C8B-B14F-4D97-AF65-F5344CB8AC3E}">
        <p14:creationId xmlns:p14="http://schemas.microsoft.com/office/powerpoint/2010/main" val="4291998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pPr>
              <a:defRPr/>
            </a:pPr>
            <a:fld id="{697067A8-4F1A-4510-A872-A2117C5B66A4}" type="slidenum">
              <a:rPr lang="hr-HR" smtClean="0"/>
              <a:pPr>
                <a:defRPr/>
              </a:pPr>
              <a:t>2</a:t>
            </a:fld>
            <a:endParaRPr lang="hr-HR"/>
          </a:p>
        </p:txBody>
      </p:sp>
    </p:spTree>
    <p:extLst>
      <p:ext uri="{BB962C8B-B14F-4D97-AF65-F5344CB8AC3E}">
        <p14:creationId xmlns:p14="http://schemas.microsoft.com/office/powerpoint/2010/main" val="249353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913760" eaLnBrk="1" fontAlgn="auto" hangingPunct="1">
              <a:spcBef>
                <a:spcPts val="0"/>
              </a:spcBef>
              <a:spcAft>
                <a:spcPts val="0"/>
              </a:spcAft>
              <a:defRPr/>
            </a:pPr>
            <a:endParaRPr lang="hr-HR" b="0" i="0" baseline="0" dirty="0" smtClean="0">
              <a:latin typeface="Corbel" panose="020B0503020204020204" pitchFamily="34" charset="0"/>
            </a:endParaRPr>
          </a:p>
        </p:txBody>
      </p:sp>
      <p:sp>
        <p:nvSpPr>
          <p:cNvPr id="4" name="Rezervirano mjesto broja slajda 3"/>
          <p:cNvSpPr>
            <a:spLocks noGrp="1"/>
          </p:cNvSpPr>
          <p:nvPr>
            <p:ph type="sldNum" sz="quarter" idx="10"/>
          </p:nvPr>
        </p:nvSpPr>
        <p:spPr/>
        <p:txBody>
          <a:bodyPr/>
          <a:lstStyle/>
          <a:p>
            <a:fld id="{5FEA7DE5-754A-41C5-8A40-C67292B2CC8A}" type="slidenum">
              <a:rPr lang="hr-HR" smtClean="0"/>
              <a:t>17</a:t>
            </a:fld>
            <a:endParaRPr lang="hr-HR"/>
          </a:p>
        </p:txBody>
      </p:sp>
    </p:spTree>
    <p:extLst>
      <p:ext uri="{BB962C8B-B14F-4D97-AF65-F5344CB8AC3E}">
        <p14:creationId xmlns:p14="http://schemas.microsoft.com/office/powerpoint/2010/main" val="1497045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zervirano mjesto bilježaka 2"/>
          <p:cNvSpPr>
            <a:spLocks noGrp="1"/>
          </p:cNvSpPr>
          <p:nvPr>
            <p:ph type="body" idx="1"/>
          </p:nvPr>
        </p:nvSpPr>
        <p:spPr/>
        <p:txBody>
          <a:bodyPr/>
          <a:lstStyle/>
          <a:p>
            <a:pPr>
              <a:defRPr/>
            </a:pPr>
            <a:r>
              <a:rPr lang="hr-HR" sz="2400" dirty="0" smtClean="0">
                <a:solidFill>
                  <a:schemeClr val="tx1">
                    <a:lumMod val="50000"/>
                    <a:lumOff val="50000"/>
                  </a:schemeClr>
                </a:solidFill>
                <a:latin typeface="Corbel" pitchFamily="34" charset="0"/>
                <a:cs typeface="Arial" charset="0"/>
              </a:rPr>
              <a:t>Istaknite </a:t>
            </a:r>
            <a:r>
              <a:rPr lang="hr-HR" sz="2400" dirty="0">
                <a:solidFill>
                  <a:schemeClr val="tx1">
                    <a:lumMod val="50000"/>
                    <a:lumOff val="50000"/>
                  </a:schemeClr>
                </a:solidFill>
                <a:latin typeface="Corbel" pitchFamily="34" charset="0"/>
                <a:cs typeface="Arial" charset="0"/>
              </a:rPr>
              <a:t>da budu </a:t>
            </a:r>
            <a:r>
              <a:rPr lang="hr-HR" sz="2400" b="1" dirty="0">
                <a:solidFill>
                  <a:schemeClr val="tx1">
                    <a:lumMod val="50000"/>
                    <a:lumOff val="50000"/>
                  </a:schemeClr>
                </a:solidFill>
                <a:latin typeface="Corbel" pitchFamily="34" charset="0"/>
                <a:cs typeface="Arial" charset="0"/>
              </a:rPr>
              <a:t>pažljivi</a:t>
            </a:r>
            <a:r>
              <a:rPr lang="hr-HR" sz="2400" dirty="0">
                <a:solidFill>
                  <a:schemeClr val="tx1">
                    <a:lumMod val="50000"/>
                    <a:lumOff val="50000"/>
                  </a:schemeClr>
                </a:solidFill>
                <a:latin typeface="Corbel" pitchFamily="34" charset="0"/>
                <a:cs typeface="Arial" charset="0"/>
              </a:rPr>
              <a:t> kad šalju poruke drugima i razgovarajte o tome kako i kada šala od smiješne može postati uvredljivom</a:t>
            </a:r>
          </a:p>
          <a:p>
            <a:pPr>
              <a:defRPr/>
            </a:pPr>
            <a:r>
              <a:rPr lang="hr-HR" sz="2400" dirty="0">
                <a:solidFill>
                  <a:schemeClr val="tx1">
                    <a:lumMod val="50000"/>
                    <a:lumOff val="50000"/>
                  </a:schemeClr>
                </a:solidFill>
                <a:latin typeface="Corbel" pitchFamily="34" charset="0"/>
                <a:cs typeface="Arial" charset="0"/>
              </a:rPr>
              <a:t>Potaknite ih da se prije slanja poruke </a:t>
            </a:r>
            <a:r>
              <a:rPr lang="hr-HR" sz="2400" b="1" dirty="0">
                <a:solidFill>
                  <a:schemeClr val="tx1">
                    <a:lumMod val="50000"/>
                    <a:lumOff val="50000"/>
                  </a:schemeClr>
                </a:solidFill>
                <a:latin typeface="Corbel" pitchFamily="34" charset="0"/>
                <a:cs typeface="Arial" charset="0"/>
              </a:rPr>
              <a:t>zapitaju </a:t>
            </a:r>
            <a:r>
              <a:rPr lang="hr-HR" sz="2400" dirty="0">
                <a:solidFill>
                  <a:schemeClr val="tx1">
                    <a:lumMod val="50000"/>
                    <a:lumOff val="50000"/>
                  </a:schemeClr>
                </a:solidFill>
                <a:latin typeface="Corbel" pitchFamily="34" charset="0"/>
                <a:cs typeface="Arial" charset="0"/>
              </a:rPr>
              <a:t>može li ona uvrijediti ili na bilo koji način naštetiti </a:t>
            </a:r>
            <a:r>
              <a:rPr lang="hr-HR" sz="2400" dirty="0" smtClean="0">
                <a:solidFill>
                  <a:schemeClr val="tx1">
                    <a:lumMod val="50000"/>
                    <a:lumOff val="50000"/>
                  </a:schemeClr>
                </a:solidFill>
                <a:latin typeface="Corbel" pitchFamily="34" charset="0"/>
                <a:cs typeface="Arial" charset="0"/>
              </a:rPr>
              <a:t>primatelju</a:t>
            </a:r>
            <a:endParaRPr lang="hr-HR" sz="2400" dirty="0">
              <a:solidFill>
                <a:schemeClr val="tx1">
                  <a:lumMod val="50000"/>
                  <a:lumOff val="50000"/>
                </a:schemeClr>
              </a:solidFill>
              <a:latin typeface="Corbel" pitchFamily="34" charset="0"/>
              <a:cs typeface="Arial" charset="0"/>
            </a:endParaRPr>
          </a:p>
          <a:p>
            <a:pPr>
              <a:defRPr/>
            </a:pPr>
            <a:r>
              <a:rPr lang="hr-HR" sz="2400" dirty="0">
                <a:solidFill>
                  <a:schemeClr val="tx1">
                    <a:lumMod val="50000"/>
                    <a:lumOff val="50000"/>
                  </a:schemeClr>
                </a:solidFill>
                <a:latin typeface="Corbel" pitchFamily="34" charset="0"/>
                <a:cs typeface="Arial" charset="0"/>
              </a:rPr>
              <a:t>Razgovarajte s djecom o tome </a:t>
            </a:r>
            <a:r>
              <a:rPr lang="hr-HR" sz="2400" b="1" dirty="0">
                <a:solidFill>
                  <a:schemeClr val="tx1">
                    <a:lumMod val="50000"/>
                    <a:lumOff val="50000"/>
                  </a:schemeClr>
                </a:solidFill>
                <a:latin typeface="Corbel" pitchFamily="34" charset="0"/>
                <a:cs typeface="Arial" charset="0"/>
              </a:rPr>
              <a:t>što učiniti </a:t>
            </a:r>
            <a:r>
              <a:rPr lang="hr-HR" sz="2400" dirty="0">
                <a:solidFill>
                  <a:schemeClr val="tx1">
                    <a:lumMod val="50000"/>
                    <a:lumOff val="50000"/>
                  </a:schemeClr>
                </a:solidFill>
                <a:latin typeface="Corbel" pitchFamily="34" charset="0"/>
                <a:cs typeface="Arial" charset="0"/>
              </a:rPr>
              <a:t>ako dobiju neprimjerenu poruku, poziv ili su izloženi </a:t>
            </a:r>
            <a:r>
              <a:rPr lang="hr-HR" sz="2400" dirty="0" smtClean="0">
                <a:solidFill>
                  <a:schemeClr val="tx1">
                    <a:lumMod val="50000"/>
                    <a:lumOff val="50000"/>
                  </a:schemeClr>
                </a:solidFill>
                <a:latin typeface="Corbel" pitchFamily="34" charset="0"/>
                <a:cs typeface="Arial" charset="0"/>
              </a:rPr>
              <a:t>nasilju</a:t>
            </a:r>
          </a:p>
          <a:p>
            <a:pPr>
              <a:defRPr/>
            </a:pPr>
            <a:r>
              <a:rPr lang="hr-HR" sz="2400" dirty="0" smtClean="0">
                <a:solidFill>
                  <a:schemeClr val="tx1">
                    <a:lumMod val="50000"/>
                    <a:lumOff val="50000"/>
                  </a:schemeClr>
                </a:solidFill>
                <a:latin typeface="Corbel" pitchFamily="34" charset="0"/>
                <a:cs typeface="Arial" charset="0"/>
              </a:rPr>
              <a:t>P</a:t>
            </a:r>
            <a:r>
              <a:rPr lang="hr-HR" sz="2200" dirty="0" smtClean="0">
                <a:solidFill>
                  <a:schemeClr val="tx1">
                    <a:lumMod val="50000"/>
                    <a:lumOff val="50000"/>
                  </a:schemeClr>
                </a:solidFill>
                <a:latin typeface="Corbel" pitchFamily="34" charset="0"/>
                <a:cs typeface="Arial" charset="0"/>
              </a:rPr>
              <a:t>oticati </a:t>
            </a:r>
            <a:r>
              <a:rPr lang="hr-HR" sz="2200" dirty="0">
                <a:solidFill>
                  <a:schemeClr val="tx1">
                    <a:lumMod val="50000"/>
                    <a:lumOff val="50000"/>
                  </a:schemeClr>
                </a:solidFill>
                <a:latin typeface="Corbel" pitchFamily="34" charset="0"/>
                <a:cs typeface="Arial" charset="0"/>
              </a:rPr>
              <a:t>da ne odgovaraju na nasilne ili prijeteće poruke već da odmah razgovaraju s vama </a:t>
            </a:r>
            <a:r>
              <a:rPr lang="hr-HR" sz="2200" dirty="0" smtClean="0">
                <a:solidFill>
                  <a:schemeClr val="tx1">
                    <a:lumMod val="50000"/>
                    <a:lumOff val="50000"/>
                  </a:schemeClr>
                </a:solidFill>
                <a:latin typeface="Corbel" pitchFamily="34" charset="0"/>
                <a:cs typeface="Arial" charset="0"/>
              </a:rPr>
              <a:t>kako </a:t>
            </a:r>
            <a:r>
              <a:rPr lang="hr-HR" sz="2200" dirty="0">
                <a:solidFill>
                  <a:schemeClr val="tx1">
                    <a:lumMod val="50000"/>
                    <a:lumOff val="50000"/>
                  </a:schemeClr>
                </a:solidFill>
                <a:latin typeface="Corbel" pitchFamily="34" charset="0"/>
                <a:cs typeface="Arial" charset="0"/>
              </a:rPr>
              <a:t>se problem ne bi pogoršao</a:t>
            </a:r>
          </a:p>
          <a:p>
            <a:pPr lvl="1">
              <a:defRPr/>
            </a:pPr>
            <a:endParaRPr lang="hr-HR" sz="2200" dirty="0">
              <a:solidFill>
                <a:schemeClr val="tx1">
                  <a:lumMod val="50000"/>
                  <a:lumOff val="50000"/>
                </a:schemeClr>
              </a:solidFill>
              <a:latin typeface="Corbel" pitchFamily="34" charset="0"/>
              <a:cs typeface="Arial" charset="0"/>
            </a:endParaRPr>
          </a:p>
          <a:p>
            <a:pPr>
              <a:defRPr/>
            </a:pPr>
            <a:r>
              <a:rPr lang="vi-VN" dirty="0" smtClean="0"/>
              <a:t>Da bi se razvilo prikladno ponašanje na internetu, potrebno je djecu educirati, razgovarati s njima i nadgledati njihove aktivnosti na internetu. Međutim, taj se nadzor aktivnosti ne bi trebao svoditi na korištenje raznih programa za roditeljsku kontrolu nego bi se zajedno s djetetom trebala utvrditi pravila korištenja interneta. Djeca bi trebala razviti i strategije za prepoznavanje mogućih opasnosti i steći praktične vještine s pomoću kojih bi se mogli nositi s opasnim ili zavodljivim situacijama na internetu, a sve to u svrhu korištenja interneta na siguran i odgovoran način (Buljan Flander i sur., </a:t>
            </a:r>
            <a:r>
              <a:rPr lang="vi-VN" dirty="0" smtClean="0"/>
              <a:t>201</a:t>
            </a:r>
            <a:r>
              <a:rPr lang="hr-HR" dirty="0" smtClean="0"/>
              <a:t>0).</a:t>
            </a:r>
            <a:r>
              <a:rPr lang="hr-HR" baseline="0" dirty="0" smtClean="0"/>
              <a:t> Kod </a:t>
            </a:r>
            <a:r>
              <a:rPr lang="hr-HR" dirty="0" smtClean="0"/>
              <a:t>djece </a:t>
            </a:r>
            <a:r>
              <a:rPr lang="hr-HR" dirty="0" smtClean="0"/>
              <a:t>potrebno razvijati osobnu odgovornost za dobro i loše te promijeniti uvjerenje da je neko ponašanje „ispravno“ i „pogrešno“ samo u slučaju kada se ono može otkriti ili kazniti. Osim toga, </a:t>
            </a:r>
            <a:r>
              <a:rPr lang="hr-HR" dirty="0" err="1" smtClean="0"/>
              <a:t>Aftab</a:t>
            </a:r>
            <a:r>
              <a:rPr lang="hr-HR" dirty="0" smtClean="0"/>
              <a:t> (2003) predlaže i da djecu treba poučiti da uvredljive poruke prijave ili ignoriraju. Nikako ne bi trebali odgovarati na takve poruke jer to brzo eskalira. Djeci treba objasniti da uvredljive poruke ne uzimaju k srcu. Trebalo bi ih i poučiti da ne odgovaraju niti na maltretiranje ili prijetnje koje primaju putem </a:t>
            </a:r>
            <a:r>
              <a:rPr lang="hr-HR" dirty="0" err="1" smtClean="0"/>
              <a:t>interneta</a:t>
            </a:r>
            <a:r>
              <a:rPr lang="hr-HR" dirty="0" smtClean="0"/>
              <a:t>. To će najčešće navesti počinitelje da prestanu (</a:t>
            </a:r>
            <a:r>
              <a:rPr lang="hr-HR" dirty="0" err="1" smtClean="0"/>
              <a:t>Aftab</a:t>
            </a:r>
            <a:r>
              <a:rPr lang="hr-HR" dirty="0" smtClean="0"/>
              <a:t>, 2003; Buljan </a:t>
            </a:r>
            <a:r>
              <a:rPr lang="hr-HR" dirty="0" err="1" smtClean="0"/>
              <a:t>Flander</a:t>
            </a:r>
            <a:r>
              <a:rPr lang="hr-HR" dirty="0" smtClean="0"/>
              <a:t> i sur., 2010). Djeci treba objasniti i da šala ponekad može postati uvredljiva te da u slučajevima kada su ljuti mogu napisati nešto što bi kasnije mogli požaliti. Iz toga im razloga treba istaknuti da budu pažljivi kad šalju poruke drugima te da prvo promisle može li se primatelj poruke uvrijediti ili mu ta poruka može naštetiti na neki drugi način (Buljan </a:t>
            </a:r>
            <a:r>
              <a:rPr lang="hr-HR" dirty="0" err="1" smtClean="0"/>
              <a:t>Flander</a:t>
            </a:r>
            <a:r>
              <a:rPr lang="hr-HR" dirty="0" smtClean="0"/>
              <a:t> i sur., 2010). </a:t>
            </a:r>
            <a:endParaRPr lang="en-GB" dirty="0"/>
          </a:p>
        </p:txBody>
      </p:sp>
      <p:sp>
        <p:nvSpPr>
          <p:cNvPr id="3482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7704" indent="-287579" eaLnBrk="0" hangingPunct="0">
              <a:spcBef>
                <a:spcPct val="30000"/>
              </a:spcBef>
              <a:defRPr sz="1200">
                <a:solidFill>
                  <a:schemeClr val="tx1"/>
                </a:solidFill>
                <a:latin typeface="Calibri" pitchFamily="34" charset="0"/>
              </a:defRPr>
            </a:lvl2pPr>
            <a:lvl3pPr marL="1150314" indent="-230063" eaLnBrk="0" hangingPunct="0">
              <a:spcBef>
                <a:spcPct val="30000"/>
              </a:spcBef>
              <a:defRPr sz="1200">
                <a:solidFill>
                  <a:schemeClr val="tx1"/>
                </a:solidFill>
                <a:latin typeface="Calibri" pitchFamily="34" charset="0"/>
              </a:defRPr>
            </a:lvl3pPr>
            <a:lvl4pPr marL="1610439" indent="-230063" eaLnBrk="0" hangingPunct="0">
              <a:spcBef>
                <a:spcPct val="30000"/>
              </a:spcBef>
              <a:defRPr sz="1200">
                <a:solidFill>
                  <a:schemeClr val="tx1"/>
                </a:solidFill>
                <a:latin typeface="Calibri" pitchFamily="34" charset="0"/>
              </a:defRPr>
            </a:lvl4pPr>
            <a:lvl5pPr marL="2070565" indent="-230063" eaLnBrk="0" hangingPunct="0">
              <a:spcBef>
                <a:spcPct val="30000"/>
              </a:spcBef>
              <a:defRPr sz="1200">
                <a:solidFill>
                  <a:schemeClr val="tx1"/>
                </a:solidFill>
                <a:latin typeface="Calibri" pitchFamily="34" charset="0"/>
              </a:defRPr>
            </a:lvl5pPr>
            <a:lvl6pPr marL="2530691" indent="-230063" eaLnBrk="0" fontAlgn="base" hangingPunct="0">
              <a:spcBef>
                <a:spcPct val="30000"/>
              </a:spcBef>
              <a:spcAft>
                <a:spcPct val="0"/>
              </a:spcAft>
              <a:defRPr sz="1200">
                <a:solidFill>
                  <a:schemeClr val="tx1"/>
                </a:solidFill>
                <a:latin typeface="Calibri" pitchFamily="34" charset="0"/>
              </a:defRPr>
            </a:lvl6pPr>
            <a:lvl7pPr marL="2990817" indent="-230063" eaLnBrk="0" fontAlgn="base" hangingPunct="0">
              <a:spcBef>
                <a:spcPct val="30000"/>
              </a:spcBef>
              <a:spcAft>
                <a:spcPct val="0"/>
              </a:spcAft>
              <a:defRPr sz="1200">
                <a:solidFill>
                  <a:schemeClr val="tx1"/>
                </a:solidFill>
                <a:latin typeface="Calibri" pitchFamily="34" charset="0"/>
              </a:defRPr>
            </a:lvl7pPr>
            <a:lvl8pPr marL="3450943" indent="-230063" eaLnBrk="0" fontAlgn="base" hangingPunct="0">
              <a:spcBef>
                <a:spcPct val="30000"/>
              </a:spcBef>
              <a:spcAft>
                <a:spcPct val="0"/>
              </a:spcAft>
              <a:defRPr sz="1200">
                <a:solidFill>
                  <a:schemeClr val="tx1"/>
                </a:solidFill>
                <a:latin typeface="Calibri" pitchFamily="34" charset="0"/>
              </a:defRPr>
            </a:lvl8pPr>
            <a:lvl9pPr marL="3911067" indent="-2300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B808DB5-F889-4CF2-BBE9-73101DB7ACC6}" type="slidenum">
              <a:rPr lang="hr-HR" altLang="en-US" smtClean="0">
                <a:latin typeface="Arial" charset="0"/>
              </a:rPr>
              <a:pPr eaLnBrk="1" hangingPunct="1">
                <a:spcBef>
                  <a:spcPct val="0"/>
                </a:spcBef>
              </a:pPr>
              <a:t>19</a:t>
            </a:fld>
            <a:endParaRPr lang="hr-HR"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nSpc>
                <a:spcPct val="114000"/>
              </a:lnSpc>
              <a:spcBef>
                <a:spcPts val="597"/>
              </a:spcBef>
              <a:spcAft>
                <a:spcPts val="1194"/>
              </a:spcAft>
            </a:pPr>
            <a:r>
              <a:rPr lang="hr-HR" dirty="0"/>
              <a:t>Roditelji mogu puno toga učiniti da pomognu djetetu žrtvi nasilničkog ponašanja. Moraju znati da za zastrašivanje nije krivo njihovo dijete. U nekim situacijama se djeca mogu sama suočiti sa zastrašivanjem i nasilničkim ponašanjem, ali često je potrebna pomoć odraslih i njihova uključenost. Većina djece odrasta u nenasilnim uvjetima i nije navikla na takvo ponašanje, pa se ne snalazi, a i nije u mogućnosti primijeniti neke strategije sprečavanja zastrašivanja. Djeca koja se požale roditeljima očekuju pomoć i nikako im se ne smije govoriti da se ne obaziru na zastrašivanje.</a:t>
            </a:r>
          </a:p>
          <a:p>
            <a:r>
              <a:rPr lang="vi-VN" b="1" dirty="0"/>
              <a:t>Sumnjate li da vam je dijete žrtva zastrašivanja i nasilničkog ponašanja u školi, neka vam ispriča što se događa. Potrudite se da:</a:t>
            </a:r>
            <a:endParaRPr lang="vi-VN" dirty="0"/>
          </a:p>
          <a:p>
            <a:r>
              <a:rPr lang="vi-VN" dirty="0"/>
              <a:t>saslušate dijete i ne prekidajte ga</a:t>
            </a:r>
          </a:p>
          <a:p>
            <a:r>
              <a:rPr lang="vi-VN" dirty="0"/>
              <a:t>uvjerite ga da nije ono krivo i da je učinilo pravu stvar rekavši vam</a:t>
            </a:r>
          </a:p>
          <a:p>
            <a:r>
              <a:rPr lang="vi-VN" dirty="0"/>
              <a:t>potražite pomoć nastavnika i školskog suradnika</a:t>
            </a:r>
          </a:p>
          <a:p>
            <a:r>
              <a:rPr lang="vi-VN" dirty="0"/>
              <a:t>ne ohrabrujte dijete da se samo odupre tome (npr. „Vrati mu“!)</a:t>
            </a:r>
          </a:p>
          <a:p>
            <a:r>
              <a:rPr lang="vi-VN" dirty="0"/>
              <a:t>potaknete dijete da se druži s prijateljima u školi i putu u školu</a:t>
            </a:r>
          </a:p>
          <a:p>
            <a:r>
              <a:rPr lang="vi-VN" dirty="0"/>
              <a:t>budite svjesni znakova i simptoma zastrašivanja, koje ne zanemarujete nego kontaktirate školu</a:t>
            </a:r>
          </a:p>
          <a:p>
            <a:r>
              <a:rPr lang="vi-VN" dirty="0"/>
              <a:t>ne držite zastrašivanje tajnom</a:t>
            </a:r>
          </a:p>
          <a:p>
            <a:r>
              <a:rPr lang="vi-VN" dirty="0"/>
              <a:t>potaknite pitanje uvođenja programa za suzbijanje nasilničkog ponašanja i zastrašivanja u školi</a:t>
            </a:r>
          </a:p>
          <a:p>
            <a:r>
              <a:rPr lang="vi-VN" dirty="0"/>
              <a:t>pružite djetetu priliku da kaže što misli o tome</a:t>
            </a:r>
          </a:p>
          <a:p>
            <a:r>
              <a:rPr lang="vi-VN" dirty="0"/>
              <a:t>okupite idruge roditelje te raspravite o problemu i načinu njegova suzbijanja</a:t>
            </a:r>
          </a:p>
          <a:p>
            <a:r>
              <a:rPr lang="vi-VN" dirty="0"/>
              <a:t>predložite školski pravilnik za rješavanje sukoba – dokument u kojem se navodi kako se škola suočava s incidentom i rješava svaki incident</a:t>
            </a:r>
          </a:p>
          <a:p>
            <a:r>
              <a:rPr lang="vi-VN" dirty="0"/>
              <a:t>dogovorite se da otpratite dijete u školu ako se nasilničko ponašanje događa na putu prema školi</a:t>
            </a:r>
          </a:p>
          <a:p>
            <a:r>
              <a:rPr lang="vi-VN" dirty="0"/>
              <a:t>predložite da se nasilnika zadrži u školi dok svi ne odu kući</a:t>
            </a:r>
          </a:p>
          <a:p>
            <a:r>
              <a:rPr lang="vi-VN" dirty="0"/>
              <a:t>odvedite dijete na tečaj samoobrane ako to može pomoći njegovu samopouzdanju i osjećaju sigurnosti</a:t>
            </a:r>
          </a:p>
          <a:p>
            <a:r>
              <a:rPr lang="vi-VN" dirty="0"/>
              <a:t>zapisujte sve incidente</a:t>
            </a:r>
          </a:p>
          <a:p>
            <a:pPr>
              <a:lnSpc>
                <a:spcPct val="114000"/>
              </a:lnSpc>
              <a:spcBef>
                <a:spcPts val="597"/>
              </a:spcBef>
              <a:spcAft>
                <a:spcPts val="1194"/>
              </a:spcAft>
            </a:pPr>
            <a:r>
              <a:rPr lang="hr-HR" b="1" dirty="0" smtClean="0"/>
              <a:t>Odnos povjerenja s djetetom:</a:t>
            </a:r>
          </a:p>
          <a:p>
            <a:pPr>
              <a:lnSpc>
                <a:spcPct val="114000"/>
              </a:lnSpc>
              <a:spcBef>
                <a:spcPts val="597"/>
              </a:spcBef>
              <a:spcAft>
                <a:spcPts val="1194"/>
              </a:spcAft>
            </a:pPr>
            <a:r>
              <a:rPr lang="hr-HR" b="0" dirty="0" smtClean="0"/>
              <a:t>Ograničavanje pristupa tehnologiji </a:t>
            </a:r>
            <a:r>
              <a:rPr lang="hr-HR" dirty="0" smtClean="0"/>
              <a:t>– neučinkovito.</a:t>
            </a:r>
            <a:r>
              <a:rPr lang="hr-HR" baseline="0" dirty="0" smtClean="0"/>
              <a:t> Važno je stvarati odnos povjerenja da vam dijete samo želi podijeliti informacije o aktivnostima, prijateljima i sl.</a:t>
            </a:r>
            <a:endParaRPr lang="hr-HR" dirty="0" smtClean="0">
              <a:solidFill>
                <a:schemeClr val="tx1">
                  <a:lumMod val="85000"/>
                  <a:lumOff val="15000"/>
                </a:schemeClr>
              </a:solidFill>
            </a:endParaRPr>
          </a:p>
          <a:p>
            <a:pPr>
              <a:lnSpc>
                <a:spcPct val="114000"/>
              </a:lnSpc>
              <a:spcBef>
                <a:spcPts val="597"/>
              </a:spcBef>
              <a:spcAft>
                <a:spcPts val="1194"/>
              </a:spcAft>
            </a:pPr>
            <a:r>
              <a:rPr lang="hr-HR" b="1" dirty="0" smtClean="0">
                <a:solidFill>
                  <a:schemeClr val="tx1">
                    <a:lumMod val="85000"/>
                    <a:lumOff val="15000"/>
                  </a:schemeClr>
                </a:solidFill>
              </a:rPr>
              <a:t>Razgovor s djetetom:</a:t>
            </a:r>
          </a:p>
          <a:p>
            <a:pPr marL="0" lvl="1" defTabSz="914309">
              <a:lnSpc>
                <a:spcPct val="114000"/>
              </a:lnSpc>
              <a:spcBef>
                <a:spcPts val="597"/>
              </a:spcBef>
              <a:spcAft>
                <a:spcPts val="1194"/>
              </a:spcAft>
              <a:defRPr/>
            </a:pPr>
            <a:r>
              <a:rPr lang="hr-HR" dirty="0" smtClean="0"/>
              <a:t>Mora biti takav da ne osuđujemo dijete</a:t>
            </a:r>
            <a:r>
              <a:rPr lang="hr-HR" baseline="0" dirty="0" smtClean="0"/>
              <a:t> jer se ono ionako već osjeća krivim i odgovornim i loše misli o sebi ako doživi nasilje usmjereno na njega. Važno je prepoznati u uvažiti osjećaje djeteta i dati mu do znanja da ste tu za njega da zajedno riješite ovu situaciju. Jasno mu reći da nije krivo i da neće biti kažnjeno i da ne može ono biti odgovorno za postupke drugih ljudi. Svatko bira svoj način postupanja. Važno je pokazati djetetu da ste zabrinuti za njega i da se situacija riješi. Te preuzeti odgovornost za to. Pritom je dobro znati </a:t>
            </a:r>
            <a:r>
              <a:rPr lang="hr-HR" dirty="0" smtClean="0"/>
              <a:t>jasnu</a:t>
            </a:r>
            <a:r>
              <a:rPr lang="hr-HR" baseline="0" dirty="0" smtClean="0"/>
              <a:t> </a:t>
            </a:r>
            <a:r>
              <a:rPr lang="hr-HR" dirty="0" smtClean="0"/>
              <a:t>proceduru i posljedice za činjenje nasilja te s djetetom proći koji</a:t>
            </a:r>
            <a:r>
              <a:rPr lang="hr-HR" baseline="0" dirty="0" smtClean="0"/>
              <a:t> će se koraci poduzimati. </a:t>
            </a:r>
            <a:endParaRPr lang="hr-HR" b="1" dirty="0" smtClean="0"/>
          </a:p>
          <a:p>
            <a:pPr>
              <a:lnSpc>
                <a:spcPct val="114000"/>
              </a:lnSpc>
              <a:spcBef>
                <a:spcPts val="597"/>
              </a:spcBef>
              <a:spcAft>
                <a:spcPts val="1194"/>
              </a:spcAft>
            </a:pPr>
            <a:r>
              <a:rPr lang="hr-HR" b="1" dirty="0" smtClean="0"/>
              <a:t>Zajedničko planiranje koraka:</a:t>
            </a:r>
          </a:p>
          <a:p>
            <a:pPr defTabSz="914309">
              <a:defRPr/>
            </a:pPr>
            <a:r>
              <a:rPr lang="hr-HR" dirty="0">
                <a:solidFill>
                  <a:schemeClr val="bg1">
                    <a:lumMod val="50000"/>
                  </a:schemeClr>
                </a:solidFill>
                <a:latin typeface="Corbel" panose="020B0503020204020204" pitchFamily="34" charset="0"/>
              </a:rPr>
              <a:t>Dobro je s djetetom proći ono što zajedno mogu napraviti. Pokušati otkriti identitet nasilnika kako bi se mogle poduzeti adekvatne mjere za sprječavanje nasilja. Kontaktirati administratora stranice kako bi se uklonio neprikladan sadržaj. Obavijestiti policiju - važno sačuvati poruke/videozapise i podatke o datumu i vremenu sadržaja</a:t>
            </a:r>
          </a:p>
          <a:p>
            <a:r>
              <a:rPr lang="hr-HR" b="1" dirty="0">
                <a:solidFill>
                  <a:schemeClr val="bg1">
                    <a:lumMod val="50000"/>
                  </a:schemeClr>
                </a:solidFill>
                <a:latin typeface="Corbel" panose="020B0503020204020204" pitchFamily="34" charset="0"/>
              </a:rPr>
              <a:t>Suradnja roditelja i škole – </a:t>
            </a:r>
            <a:r>
              <a:rPr lang="hr-HR" dirty="0">
                <a:solidFill>
                  <a:schemeClr val="bg1">
                    <a:lumMod val="50000"/>
                  </a:schemeClr>
                </a:solidFill>
                <a:latin typeface="Corbel" panose="020B0503020204020204" pitchFamily="34" charset="0"/>
              </a:rPr>
              <a:t>važno je uključiti školu u rješavanje situacije osobito ako su djeca polaznici iste škole. Škola može organizirati razne preventivne aktivnosti, razgovor s roditeljima i učenicima, utjecati na s</a:t>
            </a:r>
            <a:r>
              <a:rPr lang="hr-HR" b="0" dirty="0" smtClean="0"/>
              <a:t>tavove o vršnjačkom nasilju i aktiviranju promatrača kroz razne radionice</a:t>
            </a:r>
            <a:r>
              <a:rPr lang="hr-HR" b="0" baseline="0" dirty="0" smtClean="0"/>
              <a:t> i sl. </a:t>
            </a:r>
            <a:endParaRPr lang="hr-HR" sz="2400" dirty="0"/>
          </a:p>
          <a:p>
            <a:r>
              <a:rPr lang="hr-HR" sz="2400" dirty="0">
                <a:solidFill>
                  <a:schemeClr val="bg1">
                    <a:lumMod val="50000"/>
                  </a:schemeClr>
                </a:solidFill>
                <a:latin typeface="Corbel" panose="020B0503020204020204" pitchFamily="34" charset="0"/>
              </a:rPr>
              <a:t>Stručna pomoć</a:t>
            </a:r>
          </a:p>
          <a:p>
            <a:endParaRPr lang="hr-HR" dirty="0"/>
          </a:p>
        </p:txBody>
      </p:sp>
      <p:sp>
        <p:nvSpPr>
          <p:cNvPr id="4" name="Rezervirano mjesto broja slajda 3"/>
          <p:cNvSpPr>
            <a:spLocks noGrp="1"/>
          </p:cNvSpPr>
          <p:nvPr>
            <p:ph type="sldNum" sz="quarter" idx="10"/>
          </p:nvPr>
        </p:nvSpPr>
        <p:spPr/>
        <p:txBody>
          <a:bodyPr/>
          <a:lstStyle/>
          <a:p>
            <a:pPr>
              <a:defRPr/>
            </a:pPr>
            <a:fld id="{697067A8-4F1A-4510-A872-A2117C5B66A4}" type="slidenum">
              <a:rPr lang="hr-HR" smtClean="0"/>
              <a:pPr>
                <a:defRPr/>
              </a:pPr>
              <a:t>21</a:t>
            </a:fld>
            <a:endParaRPr lang="hr-HR"/>
          </a:p>
        </p:txBody>
      </p:sp>
    </p:spTree>
    <p:extLst>
      <p:ext uri="{BB962C8B-B14F-4D97-AF65-F5344CB8AC3E}">
        <p14:creationId xmlns:p14="http://schemas.microsoft.com/office/powerpoint/2010/main" val="698100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914309">
              <a:defRPr/>
            </a:pPr>
            <a:r>
              <a:rPr lang="hr-HR" dirty="0" smtClean="0">
                <a:latin typeface="Corbel" panose="020B0503020204020204" pitchFamily="34" charset="0"/>
              </a:rPr>
              <a:t>jer time pokazuju </a:t>
            </a:r>
            <a:r>
              <a:rPr lang="hr-HR" b="1" dirty="0" smtClean="0">
                <a:solidFill>
                  <a:schemeClr val="accent4">
                    <a:lumMod val="75000"/>
                  </a:schemeClr>
                </a:solidFill>
                <a:latin typeface="Corbel" panose="020B0503020204020204" pitchFamily="34" charset="0"/>
              </a:rPr>
              <a:t>nerazumijevanje</a:t>
            </a:r>
            <a:r>
              <a:rPr lang="hr-HR" dirty="0" smtClean="0">
                <a:latin typeface="Corbel" panose="020B0503020204020204" pitchFamily="34" charset="0"/>
              </a:rPr>
              <a:t> i stavljaju dio </a:t>
            </a:r>
            <a:r>
              <a:rPr lang="hr-HR" b="1" dirty="0" smtClean="0">
                <a:solidFill>
                  <a:schemeClr val="accent4">
                    <a:lumMod val="75000"/>
                  </a:schemeClr>
                </a:solidFill>
                <a:latin typeface="Corbel" panose="020B0503020204020204" pitchFamily="34" charset="0"/>
              </a:rPr>
              <a:t>krivnje</a:t>
            </a:r>
            <a:r>
              <a:rPr lang="hr-HR" dirty="0" smtClean="0">
                <a:latin typeface="Corbel" panose="020B0503020204020204" pitchFamily="34" charset="0"/>
              </a:rPr>
              <a:t> na žrtvu</a:t>
            </a:r>
          </a:p>
          <a:p>
            <a:endParaRPr lang="hr-HR" dirty="0"/>
          </a:p>
        </p:txBody>
      </p:sp>
      <p:sp>
        <p:nvSpPr>
          <p:cNvPr id="4" name="Rezervirano mjesto broja slajda 3"/>
          <p:cNvSpPr>
            <a:spLocks noGrp="1"/>
          </p:cNvSpPr>
          <p:nvPr>
            <p:ph type="sldNum" sz="quarter" idx="10"/>
          </p:nvPr>
        </p:nvSpPr>
        <p:spPr/>
        <p:txBody>
          <a:bodyPr/>
          <a:lstStyle/>
          <a:p>
            <a:pPr>
              <a:defRPr/>
            </a:pPr>
            <a:fld id="{697067A8-4F1A-4510-A872-A2117C5B66A4}" type="slidenum">
              <a:rPr lang="hr-HR" smtClean="0"/>
              <a:pPr>
                <a:defRPr/>
              </a:pPr>
              <a:t>22</a:t>
            </a:fld>
            <a:endParaRPr lang="hr-HR"/>
          </a:p>
        </p:txBody>
      </p:sp>
    </p:spTree>
    <p:extLst>
      <p:ext uri="{BB962C8B-B14F-4D97-AF65-F5344CB8AC3E}">
        <p14:creationId xmlns:p14="http://schemas.microsoft.com/office/powerpoint/2010/main" val="339823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defRPr/>
            </a:pPr>
            <a:fld id="{697067A8-4F1A-4510-A872-A2117C5B66A4}" type="slidenum">
              <a:rPr lang="hr-HR" smtClean="0"/>
              <a:pPr>
                <a:defRPr/>
              </a:pPr>
              <a:t>23</a:t>
            </a:fld>
            <a:endParaRPr lang="hr-HR"/>
          </a:p>
        </p:txBody>
      </p:sp>
    </p:spTree>
    <p:extLst>
      <p:ext uri="{BB962C8B-B14F-4D97-AF65-F5344CB8AC3E}">
        <p14:creationId xmlns:p14="http://schemas.microsoft.com/office/powerpoint/2010/main" val="25994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smtClean="0"/>
              <a:t>Spomenuti da je korištenje</a:t>
            </a:r>
            <a:r>
              <a:rPr lang="hr-HR" baseline="0" dirty="0" smtClean="0"/>
              <a:t> </a:t>
            </a:r>
            <a:r>
              <a:rPr lang="hr-HR" baseline="0" dirty="0" err="1" smtClean="0"/>
              <a:t>interneta</a:t>
            </a:r>
            <a:r>
              <a:rPr lang="hr-HR" baseline="0" dirty="0" smtClean="0"/>
              <a:t> sve više u porastu, ne možemo izbjeći da djeca koriste Internet, stoga možemo vidjeti kako sebe i njih pripremiti na to da ga koriste na što sigurniji i primjereniji način.</a:t>
            </a:r>
            <a:endParaRPr lang="hr-HR" dirty="0"/>
          </a:p>
        </p:txBody>
      </p:sp>
      <p:sp>
        <p:nvSpPr>
          <p:cNvPr id="4" name="Rezervirano mjesto broja slajda 3"/>
          <p:cNvSpPr>
            <a:spLocks noGrp="1"/>
          </p:cNvSpPr>
          <p:nvPr>
            <p:ph type="sldNum" sz="quarter" idx="10"/>
          </p:nvPr>
        </p:nvSpPr>
        <p:spPr/>
        <p:txBody>
          <a:bodyPr/>
          <a:lstStyle/>
          <a:p>
            <a:pPr>
              <a:defRPr/>
            </a:pPr>
            <a:fld id="{697067A8-4F1A-4510-A872-A2117C5B66A4}" type="slidenum">
              <a:rPr lang="hr-HR" smtClean="0"/>
              <a:pPr>
                <a:defRPr/>
              </a:pPr>
              <a:t>3</a:t>
            </a:fld>
            <a:endParaRPr lang="hr-HR"/>
          </a:p>
        </p:txBody>
      </p:sp>
    </p:spTree>
    <p:extLst>
      <p:ext uri="{BB962C8B-B14F-4D97-AF65-F5344CB8AC3E}">
        <p14:creationId xmlns:p14="http://schemas.microsoft.com/office/powerpoint/2010/main" val="236580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defRPr/>
            </a:pPr>
            <a:fld id="{697067A8-4F1A-4510-A872-A2117C5B66A4}" type="slidenum">
              <a:rPr lang="hr-HR" smtClean="0"/>
              <a:pPr>
                <a:defRPr/>
              </a:pPr>
              <a:t>4</a:t>
            </a:fld>
            <a:endParaRPr lang="hr-HR"/>
          </a:p>
        </p:txBody>
      </p:sp>
    </p:spTree>
    <p:extLst>
      <p:ext uri="{BB962C8B-B14F-4D97-AF65-F5344CB8AC3E}">
        <p14:creationId xmlns:p14="http://schemas.microsoft.com/office/powerpoint/2010/main" val="350656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smtClean="0">
                <a:solidFill>
                  <a:schemeClr val="tx1">
                    <a:lumMod val="85000"/>
                    <a:lumOff val="15000"/>
                  </a:schemeClr>
                </a:solidFill>
              </a:rPr>
              <a:t>O</a:t>
            </a:r>
            <a:endParaRPr lang="hr-HR" dirty="0"/>
          </a:p>
        </p:txBody>
      </p:sp>
      <p:sp>
        <p:nvSpPr>
          <p:cNvPr id="4" name="Rezervirano mjesto broja slajda 3"/>
          <p:cNvSpPr>
            <a:spLocks noGrp="1"/>
          </p:cNvSpPr>
          <p:nvPr>
            <p:ph type="sldNum" sz="quarter" idx="10"/>
          </p:nvPr>
        </p:nvSpPr>
        <p:spPr/>
        <p:txBody>
          <a:bodyPr/>
          <a:lstStyle/>
          <a:p>
            <a:pPr>
              <a:defRPr/>
            </a:pPr>
            <a:fld id="{697067A8-4F1A-4510-A872-A2117C5B66A4}" type="slidenum">
              <a:rPr lang="hr-HR" smtClean="0"/>
              <a:pPr>
                <a:defRPr/>
              </a:pPr>
              <a:t>5</a:t>
            </a:fld>
            <a:endParaRPr lang="hr-HR"/>
          </a:p>
        </p:txBody>
      </p:sp>
    </p:spTree>
    <p:extLst>
      <p:ext uri="{BB962C8B-B14F-4D97-AF65-F5344CB8AC3E}">
        <p14:creationId xmlns:p14="http://schemas.microsoft.com/office/powerpoint/2010/main" val="338225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smtClean="0"/>
              <a:t>Potaknuti ih da podijele vlastita iskustva, jesu li im</a:t>
            </a:r>
            <a:r>
              <a:rPr lang="hr-HR" baseline="0" dirty="0" smtClean="0"/>
              <a:t> ovo poznate mreže, znaju li koriste li njihova djeca neku od tih mreža…</a:t>
            </a:r>
            <a:endParaRPr lang="hr-HR" dirty="0"/>
          </a:p>
        </p:txBody>
      </p:sp>
      <p:sp>
        <p:nvSpPr>
          <p:cNvPr id="4" name="Rezervirano mjesto broja slajda 3"/>
          <p:cNvSpPr>
            <a:spLocks noGrp="1"/>
          </p:cNvSpPr>
          <p:nvPr>
            <p:ph type="sldNum" sz="quarter" idx="10"/>
          </p:nvPr>
        </p:nvSpPr>
        <p:spPr/>
        <p:txBody>
          <a:bodyPr/>
          <a:lstStyle/>
          <a:p>
            <a:pPr>
              <a:defRPr/>
            </a:pPr>
            <a:fld id="{697067A8-4F1A-4510-A872-A2117C5B66A4}" type="slidenum">
              <a:rPr lang="hr-HR" smtClean="0"/>
              <a:pPr>
                <a:defRPr/>
              </a:pPr>
              <a:t>7</a:t>
            </a:fld>
            <a:endParaRPr lang="hr-HR"/>
          </a:p>
        </p:txBody>
      </p:sp>
    </p:spTree>
    <p:extLst>
      <p:ext uri="{BB962C8B-B14F-4D97-AF65-F5344CB8AC3E}">
        <p14:creationId xmlns:p14="http://schemas.microsoft.com/office/powerpoint/2010/main" val="282004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smtClean="0"/>
              <a:t>Obrazložiti da nasilje nije slučajno sukobljavanje koje</a:t>
            </a:r>
            <a:r>
              <a:rPr lang="vi-VN" dirty="0" smtClean="0"/>
              <a:t> se neće ponoviti</a:t>
            </a:r>
            <a:r>
              <a:rPr lang="hr-HR" dirty="0" smtClean="0"/>
              <a:t>,</a:t>
            </a:r>
            <a:r>
              <a:rPr lang="hr-HR" baseline="0" dirty="0" smtClean="0"/>
              <a:t> nije prijateljska razmirica ili neslaganje, već je to namjerno nanošenje štete nekoj osobi koje je učestalo ili trajno i koje je okarakterizirano </a:t>
            </a:r>
            <a:r>
              <a:rPr lang="hr-HR" baseline="0" dirty="0" err="1" smtClean="0"/>
              <a:t>nesrazmjerom</a:t>
            </a:r>
            <a:r>
              <a:rPr lang="hr-HR" baseline="0" dirty="0" smtClean="0"/>
              <a:t> snaga (tjelesnih, intelektualnih, socioekonomskih…).</a:t>
            </a:r>
            <a:endParaRPr lang="hr-HR" dirty="0"/>
          </a:p>
        </p:txBody>
      </p:sp>
      <p:sp>
        <p:nvSpPr>
          <p:cNvPr id="4" name="Rezervirano mjesto broja slajda 3"/>
          <p:cNvSpPr>
            <a:spLocks noGrp="1"/>
          </p:cNvSpPr>
          <p:nvPr>
            <p:ph type="sldNum" sz="quarter" idx="10"/>
          </p:nvPr>
        </p:nvSpPr>
        <p:spPr/>
        <p:txBody>
          <a:bodyPr/>
          <a:lstStyle/>
          <a:p>
            <a:pPr>
              <a:defRPr/>
            </a:pPr>
            <a:fld id="{697067A8-4F1A-4510-A872-A2117C5B66A4}" type="slidenum">
              <a:rPr lang="hr-HR" smtClean="0"/>
              <a:pPr>
                <a:defRPr/>
              </a:pPr>
              <a:t>8</a:t>
            </a:fld>
            <a:endParaRPr lang="hr-HR"/>
          </a:p>
        </p:txBody>
      </p:sp>
    </p:spTree>
    <p:extLst>
      <p:ext uri="{BB962C8B-B14F-4D97-AF65-F5344CB8AC3E}">
        <p14:creationId xmlns:p14="http://schemas.microsoft.com/office/powerpoint/2010/main" val="332430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smtClean="0"/>
              <a:t>Anonimno – počinitelj</a:t>
            </a:r>
            <a:r>
              <a:rPr lang="hr-HR" baseline="0" dirty="0" smtClean="0"/>
              <a:t> nasilja se osjeća sigurnije i zaštićenije, žrtva ne zna tko je počinitelj pa ju sumnja i osjećaj straha može potaknuti na izolaciju i povlačenje iz društva</a:t>
            </a:r>
            <a:endParaRPr lang="hr-HR" dirty="0" smtClean="0"/>
          </a:p>
          <a:p>
            <a:r>
              <a:rPr lang="hr-HR" dirty="0" smtClean="0"/>
              <a:t>Izloženost</a:t>
            </a:r>
            <a:r>
              <a:rPr lang="hr-HR" baseline="0" dirty="0" smtClean="0"/>
              <a:t> žrtve – izložena uvijek, i kod kuće, i u školi, nigdje nije sigurna</a:t>
            </a:r>
          </a:p>
          <a:p>
            <a:r>
              <a:rPr lang="hr-HR" baseline="0" dirty="0" smtClean="0"/>
              <a:t>Neograničena publika – svi mogu vidjeti u vrlo kratkom vremenskom roku</a:t>
            </a:r>
          </a:p>
          <a:p>
            <a:r>
              <a:rPr lang="hr-HR" baseline="0" dirty="0" smtClean="0"/>
              <a:t>Manjak nadzora – pa djeca vjerojatnije naprave nešto što uživo možda ne bi napravila</a:t>
            </a:r>
            <a:endParaRPr lang="hr-HR" dirty="0"/>
          </a:p>
        </p:txBody>
      </p:sp>
      <p:sp>
        <p:nvSpPr>
          <p:cNvPr id="4" name="Rezervirano mjesto broja slajda 3"/>
          <p:cNvSpPr>
            <a:spLocks noGrp="1"/>
          </p:cNvSpPr>
          <p:nvPr>
            <p:ph type="sldNum" sz="quarter" idx="10"/>
          </p:nvPr>
        </p:nvSpPr>
        <p:spPr/>
        <p:txBody>
          <a:bodyPr/>
          <a:lstStyle/>
          <a:p>
            <a:pPr>
              <a:defRPr/>
            </a:pPr>
            <a:fld id="{697067A8-4F1A-4510-A872-A2117C5B66A4}" type="slidenum">
              <a:rPr lang="hr-HR" smtClean="0"/>
              <a:pPr>
                <a:defRPr/>
              </a:pPr>
              <a:t>9</a:t>
            </a:fld>
            <a:endParaRPr lang="hr-HR"/>
          </a:p>
        </p:txBody>
      </p:sp>
    </p:spTree>
    <p:extLst>
      <p:ext uri="{BB962C8B-B14F-4D97-AF65-F5344CB8AC3E}">
        <p14:creationId xmlns:p14="http://schemas.microsoft.com/office/powerpoint/2010/main" val="3713858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pl-PL" dirty="0"/>
              <a:t>Istraživanje je provedeno na uzorku od 1489 djece i mladih u dobi od 11 do 18 </a:t>
            </a:r>
            <a:r>
              <a:rPr lang="pl-PL" dirty="0" smtClean="0"/>
              <a:t>godina.</a:t>
            </a:r>
            <a:endParaRPr lang="hr-HR" dirty="0"/>
          </a:p>
        </p:txBody>
      </p:sp>
      <p:sp>
        <p:nvSpPr>
          <p:cNvPr id="4" name="Rezervirano mjesto broja slajda 3"/>
          <p:cNvSpPr>
            <a:spLocks noGrp="1"/>
          </p:cNvSpPr>
          <p:nvPr>
            <p:ph type="sldNum" sz="quarter" idx="10"/>
          </p:nvPr>
        </p:nvSpPr>
        <p:spPr/>
        <p:txBody>
          <a:bodyPr/>
          <a:lstStyle/>
          <a:p>
            <a:pPr>
              <a:defRPr/>
            </a:pPr>
            <a:fld id="{697067A8-4F1A-4510-A872-A2117C5B66A4}" type="slidenum">
              <a:rPr lang="hr-HR" smtClean="0"/>
              <a:pPr>
                <a:defRPr/>
              </a:pPr>
              <a:t>11</a:t>
            </a:fld>
            <a:endParaRPr lang="hr-HR"/>
          </a:p>
        </p:txBody>
      </p:sp>
    </p:spTree>
    <p:extLst>
      <p:ext uri="{BB962C8B-B14F-4D97-AF65-F5344CB8AC3E}">
        <p14:creationId xmlns:p14="http://schemas.microsoft.com/office/powerpoint/2010/main" val="184763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smtClean="0"/>
              <a:t>Po čemu su</a:t>
            </a:r>
            <a:r>
              <a:rPr lang="hr-HR" baseline="0" dirty="0" smtClean="0"/>
              <a:t> oni do sada primijetili da se radi o elektroničkom nasilju?</a:t>
            </a:r>
            <a:endParaRPr lang="hr-HR" dirty="0"/>
          </a:p>
        </p:txBody>
      </p:sp>
      <p:sp>
        <p:nvSpPr>
          <p:cNvPr id="4" name="Rezervirano mjesto broja slajda 3"/>
          <p:cNvSpPr>
            <a:spLocks noGrp="1"/>
          </p:cNvSpPr>
          <p:nvPr>
            <p:ph type="sldNum" sz="quarter" idx="10"/>
          </p:nvPr>
        </p:nvSpPr>
        <p:spPr/>
        <p:txBody>
          <a:bodyPr/>
          <a:lstStyle/>
          <a:p>
            <a:pPr>
              <a:defRPr/>
            </a:pPr>
            <a:fld id="{697067A8-4F1A-4510-A872-A2117C5B66A4}" type="slidenum">
              <a:rPr lang="hr-HR" smtClean="0"/>
              <a:pPr>
                <a:defRPr/>
              </a:pPr>
              <a:t>16</a:t>
            </a:fld>
            <a:endParaRPr lang="hr-HR"/>
          </a:p>
        </p:txBody>
      </p:sp>
    </p:spTree>
    <p:extLst>
      <p:ext uri="{BB962C8B-B14F-4D97-AF65-F5344CB8AC3E}">
        <p14:creationId xmlns:p14="http://schemas.microsoft.com/office/powerpoint/2010/main" val="397658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 i podnaslo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9369"/>
            <a:ext cx="7772400" cy="1470025"/>
          </a:xfrm>
        </p:spPr>
        <p:txBody>
          <a:bodyPr/>
          <a:lstStyle>
            <a:lvl1pPr>
              <a:defRPr b="1" i="0">
                <a:latin typeface="Arial"/>
                <a:cs typeface="Arial"/>
              </a:defRPr>
            </a:lvl1pPr>
          </a:lstStyle>
          <a:p>
            <a:r>
              <a:rPr lang="hr-HR" smtClean="0"/>
              <a:t>Uredite stil naslova matrice</a:t>
            </a:r>
            <a:endParaRPr lang="en-US" dirty="0"/>
          </a:p>
        </p:txBody>
      </p:sp>
      <p:sp>
        <p:nvSpPr>
          <p:cNvPr id="3" name="Subtitle 2"/>
          <p:cNvSpPr>
            <a:spLocks noGrp="1"/>
          </p:cNvSpPr>
          <p:nvPr>
            <p:ph type="subTitle" idx="1"/>
          </p:nvPr>
        </p:nvSpPr>
        <p:spPr>
          <a:xfrm>
            <a:off x="685800" y="3315144"/>
            <a:ext cx="7772400" cy="989085"/>
          </a:xfrm>
        </p:spPr>
        <p:txBody>
          <a:bodyPr>
            <a:normAutofit/>
          </a:bodyPr>
          <a:lstStyle>
            <a:lvl1pPr marL="0" indent="0" algn="l">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pPr>
              <a:defRPr/>
            </a:pPr>
            <a:fld id="{E74CD95E-927F-4ED2-BE31-724273464DEC}" type="datetime1">
              <a:rPr lang="hr-HR" smtClean="0"/>
              <a:pPr>
                <a:defRPr/>
              </a:pPr>
              <a:t>13.3.2018.</a:t>
            </a:fld>
            <a:endParaRPr lang="hr-HR"/>
          </a:p>
        </p:txBody>
      </p:sp>
      <p:sp>
        <p:nvSpPr>
          <p:cNvPr id="5" name="Footer Placeholder 4"/>
          <p:cNvSpPr>
            <a:spLocks noGrp="1"/>
          </p:cNvSpPr>
          <p:nvPr>
            <p:ph type="ftr" sz="quarter" idx="11"/>
          </p:nvPr>
        </p:nvSpPr>
        <p:spPr/>
        <p:txBody>
          <a:bodyPr/>
          <a:lstStyle/>
          <a:p>
            <a:pPr>
              <a:defRPr/>
            </a:pPr>
            <a:r>
              <a:rPr lang="hr-HR" smtClean="0"/>
              <a:t>Hrabri Telefon, Hana Hrpka Studeni, 2006</a:t>
            </a:r>
            <a:endParaRPr lang="hr-HR"/>
          </a:p>
        </p:txBody>
      </p:sp>
      <p:sp>
        <p:nvSpPr>
          <p:cNvPr id="6" name="Slide Number Placeholder 5"/>
          <p:cNvSpPr>
            <a:spLocks noGrp="1"/>
          </p:cNvSpPr>
          <p:nvPr>
            <p:ph type="sldNum" sz="quarter" idx="12"/>
          </p:nvPr>
        </p:nvSpPr>
        <p:spPr/>
        <p:txBody>
          <a:bodyPr/>
          <a:lstStyle/>
          <a:p>
            <a:pPr>
              <a:defRPr/>
            </a:pPr>
            <a:fld id="{7024BD73-AC21-4BCE-9362-7F3CE9BCD62C}" type="slidenum">
              <a:rPr lang="hr-HR" smtClean="0"/>
              <a:pPr>
                <a:defRPr/>
              </a:pPr>
              <a:t>‹#›</a:t>
            </a:fld>
            <a:endParaRPr lang="hr-HR"/>
          </a:p>
        </p:txBody>
      </p:sp>
    </p:spTree>
    <p:extLst>
      <p:ext uri="{BB962C8B-B14F-4D97-AF65-F5344CB8AC3E}">
        <p14:creationId xmlns:p14="http://schemas.microsoft.com/office/powerpoint/2010/main" val="402639429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aslov">
    <p:spTree>
      <p:nvGrpSpPr>
        <p:cNvPr id="1" name=""/>
        <p:cNvGrpSpPr/>
        <p:nvPr/>
      </p:nvGrpSpPr>
      <p:grpSpPr>
        <a:xfrm>
          <a:off x="0" y="0"/>
          <a:ext cx="0" cy="0"/>
          <a:chOff x="0" y="0"/>
          <a:chExt cx="0" cy="0"/>
        </a:xfrm>
      </p:grpSpPr>
      <p:sp>
        <p:nvSpPr>
          <p:cNvPr id="2" name="Title 1"/>
          <p:cNvSpPr>
            <a:spLocks noGrp="1"/>
          </p:cNvSpPr>
          <p:nvPr>
            <p:ph type="title"/>
          </p:nvPr>
        </p:nvSpPr>
        <p:spPr>
          <a:xfrm>
            <a:off x="457200" y="3139850"/>
            <a:ext cx="8229600" cy="1143000"/>
          </a:xfrm>
        </p:spPr>
        <p:txBody>
          <a:bodyPr/>
          <a:lstStyle>
            <a:lvl1pPr algn="ctr">
              <a:defRPr b="1" i="0">
                <a:latin typeface="Arial"/>
                <a:cs typeface="Arial"/>
              </a:defRPr>
            </a:lvl1p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pPr>
              <a:defRPr/>
            </a:pPr>
            <a:fld id="{E74CD95E-927F-4ED2-BE31-724273464DEC}" type="datetime1">
              <a:rPr lang="hr-HR" smtClean="0"/>
              <a:pPr>
                <a:defRPr/>
              </a:pPr>
              <a:t>13.3.2018.</a:t>
            </a:fld>
            <a:endParaRPr lang="hr-HR"/>
          </a:p>
        </p:txBody>
      </p:sp>
      <p:sp>
        <p:nvSpPr>
          <p:cNvPr id="4" name="Footer Placeholder 3"/>
          <p:cNvSpPr>
            <a:spLocks noGrp="1"/>
          </p:cNvSpPr>
          <p:nvPr>
            <p:ph type="ftr" sz="quarter" idx="11"/>
          </p:nvPr>
        </p:nvSpPr>
        <p:spPr/>
        <p:txBody>
          <a:bodyPr/>
          <a:lstStyle/>
          <a:p>
            <a:pPr>
              <a:defRPr/>
            </a:pPr>
            <a:r>
              <a:rPr lang="hr-HR" smtClean="0"/>
              <a:t>Hrabri Telefon, Hana Hrpka Studeni, 2006</a:t>
            </a:r>
            <a:endParaRPr lang="hr-HR"/>
          </a:p>
        </p:txBody>
      </p:sp>
      <p:sp>
        <p:nvSpPr>
          <p:cNvPr id="5" name="Slide Number Placeholder 4"/>
          <p:cNvSpPr>
            <a:spLocks noGrp="1"/>
          </p:cNvSpPr>
          <p:nvPr>
            <p:ph type="sldNum" sz="quarter" idx="12"/>
          </p:nvPr>
        </p:nvSpPr>
        <p:spPr/>
        <p:txBody>
          <a:bodyPr/>
          <a:lstStyle/>
          <a:p>
            <a:pPr>
              <a:defRPr/>
            </a:pPr>
            <a:fld id="{7024BD73-AC21-4BCE-9362-7F3CE9BCD62C}" type="slidenum">
              <a:rPr lang="hr-HR" smtClean="0"/>
              <a:pPr>
                <a:defRPr/>
              </a:pPr>
              <a:t>‹#›</a:t>
            </a:fld>
            <a:endParaRPr lang="hr-HR"/>
          </a:p>
        </p:txBody>
      </p:sp>
      <p:pic>
        <p:nvPicPr>
          <p:cNvPr id="7" name="Picture 6" descr="HT_logo_F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883" y="604654"/>
            <a:ext cx="2736682" cy="1877684"/>
          </a:xfrm>
          <a:prstGeom prst="rect">
            <a:avLst/>
          </a:prstGeom>
        </p:spPr>
      </p:pic>
      <p:pic>
        <p:nvPicPr>
          <p:cNvPr id="10" name="Picture 9" descr="Screen shot 2013-01-22 at 15.39.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5118177"/>
            <a:ext cx="9144000" cy="1739823"/>
          </a:xfrm>
          <a:prstGeom prst="rect">
            <a:avLst/>
          </a:prstGeom>
        </p:spPr>
      </p:pic>
    </p:spTree>
    <p:extLst>
      <p:ext uri="{BB962C8B-B14F-4D97-AF65-F5344CB8AC3E}">
        <p14:creationId xmlns:p14="http://schemas.microsoft.com/office/powerpoint/2010/main" val="26035075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kraj">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74CD95E-927F-4ED2-BE31-724273464DEC}" type="datetime1">
              <a:rPr lang="hr-HR" smtClean="0"/>
              <a:pPr>
                <a:defRPr/>
              </a:pPr>
              <a:t>13.3.2018.</a:t>
            </a:fld>
            <a:endParaRPr lang="hr-HR"/>
          </a:p>
        </p:txBody>
      </p:sp>
      <p:sp>
        <p:nvSpPr>
          <p:cNvPr id="3" name="Footer Placeholder 2"/>
          <p:cNvSpPr>
            <a:spLocks noGrp="1"/>
          </p:cNvSpPr>
          <p:nvPr>
            <p:ph type="ftr" sz="quarter" idx="11"/>
          </p:nvPr>
        </p:nvSpPr>
        <p:spPr/>
        <p:txBody>
          <a:bodyPr/>
          <a:lstStyle/>
          <a:p>
            <a:pPr>
              <a:defRPr/>
            </a:pPr>
            <a:r>
              <a:rPr lang="hr-HR" smtClean="0"/>
              <a:t>Hrabri Telefon, Hana Hrpka Studeni, 2006</a:t>
            </a:r>
            <a:endParaRPr lang="hr-HR"/>
          </a:p>
        </p:txBody>
      </p:sp>
      <p:sp>
        <p:nvSpPr>
          <p:cNvPr id="4" name="Slide Number Placeholder 3"/>
          <p:cNvSpPr>
            <a:spLocks noGrp="1"/>
          </p:cNvSpPr>
          <p:nvPr>
            <p:ph type="sldNum" sz="quarter" idx="12"/>
          </p:nvPr>
        </p:nvSpPr>
        <p:spPr/>
        <p:txBody>
          <a:bodyPr/>
          <a:lstStyle/>
          <a:p>
            <a:pPr>
              <a:defRPr/>
            </a:pPr>
            <a:fld id="{7024BD73-AC21-4BCE-9362-7F3CE9BCD62C}" type="slidenum">
              <a:rPr lang="hr-HR" smtClean="0"/>
              <a:pPr>
                <a:defRPr/>
              </a:pPr>
              <a:t>‹#›</a:t>
            </a:fld>
            <a:endParaRPr lang="hr-HR"/>
          </a:p>
        </p:txBody>
      </p:sp>
    </p:spTree>
    <p:extLst>
      <p:ext uri="{BB962C8B-B14F-4D97-AF65-F5344CB8AC3E}">
        <p14:creationId xmlns:p14="http://schemas.microsoft.com/office/powerpoint/2010/main" val="135781216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dodatni medij">
    <p:spTree>
      <p:nvGrpSpPr>
        <p:cNvPr id="1" name=""/>
        <p:cNvGrpSpPr/>
        <p:nvPr/>
      </p:nvGrpSpPr>
      <p:grpSpPr>
        <a:xfrm>
          <a:off x="0" y="0"/>
          <a:ext cx="0" cy="0"/>
          <a:chOff x="0" y="0"/>
          <a:chExt cx="0" cy="0"/>
        </a:xfrm>
      </p:grpSpPr>
      <p:sp>
        <p:nvSpPr>
          <p:cNvPr id="2" name="Title 1"/>
          <p:cNvSpPr>
            <a:spLocks noGrp="1"/>
          </p:cNvSpPr>
          <p:nvPr>
            <p:ph type="title"/>
          </p:nvPr>
        </p:nvSpPr>
        <p:spPr>
          <a:xfrm>
            <a:off x="1792288" y="4706845"/>
            <a:ext cx="5486400" cy="566738"/>
          </a:xfrm>
        </p:spPr>
        <p:txBody>
          <a:bodyPr anchor="b"/>
          <a:lstStyle>
            <a:lvl1pPr marL="0" marR="0" indent="0" algn="l" defTabSz="457200" rtl="0" eaLnBrk="1" fontAlgn="auto" latinLnBrk="0" hangingPunct="1">
              <a:lnSpc>
                <a:spcPct val="100000"/>
              </a:lnSpc>
              <a:spcBef>
                <a:spcPct val="0"/>
              </a:spcBef>
              <a:spcAft>
                <a:spcPts val="0"/>
              </a:spcAft>
              <a:buClrTx/>
              <a:buSzTx/>
              <a:buFontTx/>
              <a:buNone/>
              <a:tabLst/>
              <a:defRPr sz="2500" b="0" i="0">
                <a:solidFill>
                  <a:schemeClr val="accent4">
                    <a:lumMod val="60000"/>
                    <a:lumOff val="40000"/>
                  </a:schemeClr>
                </a:solidFill>
                <a:latin typeface="Arial"/>
                <a:cs typeface="Arial"/>
              </a:defRPr>
            </a:lvl1pPr>
          </a:lstStyle>
          <a:p>
            <a:r>
              <a:rPr lang="hr-HR" smtClean="0"/>
              <a:t>Uredite stil naslova matrice</a:t>
            </a:r>
            <a:endParaRPr lang="en-US" dirty="0"/>
          </a:p>
        </p:txBody>
      </p:sp>
      <p:sp>
        <p:nvSpPr>
          <p:cNvPr id="3" name="Picture Placeholder 2"/>
          <p:cNvSpPr>
            <a:spLocks noGrp="1"/>
          </p:cNvSpPr>
          <p:nvPr>
            <p:ph type="pic" idx="1"/>
          </p:nvPr>
        </p:nvSpPr>
        <p:spPr>
          <a:xfrm>
            <a:off x="1792288" y="48492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hasCustomPrompt="1"/>
          </p:nvPr>
        </p:nvSpPr>
        <p:spPr>
          <a:xfrm>
            <a:off x="1792288" y="5367338"/>
            <a:ext cx="5486400" cy="3602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dirty="0" smtClean="0"/>
              <a:t>Click to edit Mater text styles</a:t>
            </a:r>
          </a:p>
        </p:txBody>
      </p:sp>
      <p:sp>
        <p:nvSpPr>
          <p:cNvPr id="5" name="Date Placeholder 4"/>
          <p:cNvSpPr>
            <a:spLocks noGrp="1"/>
          </p:cNvSpPr>
          <p:nvPr>
            <p:ph type="dt" sz="half" idx="10"/>
          </p:nvPr>
        </p:nvSpPr>
        <p:spPr/>
        <p:txBody>
          <a:bodyPr/>
          <a:lstStyle/>
          <a:p>
            <a:pPr>
              <a:defRPr/>
            </a:pPr>
            <a:fld id="{E74CD95E-927F-4ED2-BE31-724273464DEC}" type="datetime1">
              <a:rPr lang="hr-HR" smtClean="0"/>
              <a:pPr>
                <a:defRPr/>
              </a:pPr>
              <a:t>13.3.2018.</a:t>
            </a:fld>
            <a:endParaRPr lang="hr-HR"/>
          </a:p>
        </p:txBody>
      </p:sp>
      <p:sp>
        <p:nvSpPr>
          <p:cNvPr id="6" name="Footer Placeholder 5"/>
          <p:cNvSpPr>
            <a:spLocks noGrp="1"/>
          </p:cNvSpPr>
          <p:nvPr>
            <p:ph type="ftr" sz="quarter" idx="11"/>
          </p:nvPr>
        </p:nvSpPr>
        <p:spPr/>
        <p:txBody>
          <a:bodyPr/>
          <a:lstStyle/>
          <a:p>
            <a:pPr>
              <a:defRPr/>
            </a:pPr>
            <a:r>
              <a:rPr lang="hr-HR" smtClean="0"/>
              <a:t>Hrabri Telefon, Hana Hrpka Studeni, 2006</a:t>
            </a:r>
            <a:endParaRPr lang="hr-HR"/>
          </a:p>
        </p:txBody>
      </p:sp>
      <p:sp>
        <p:nvSpPr>
          <p:cNvPr id="7" name="Slide Number Placeholder 6"/>
          <p:cNvSpPr>
            <a:spLocks noGrp="1"/>
          </p:cNvSpPr>
          <p:nvPr>
            <p:ph type="sldNum" sz="quarter" idx="12"/>
          </p:nvPr>
        </p:nvSpPr>
        <p:spPr/>
        <p:txBody>
          <a:bodyPr/>
          <a:lstStyle/>
          <a:p>
            <a:pPr>
              <a:defRPr/>
            </a:pPr>
            <a:fld id="{7024BD73-AC21-4BCE-9362-7F3CE9BCD62C}" type="slidenum">
              <a:rPr lang="hr-HR" smtClean="0"/>
              <a:pPr>
                <a:defRPr/>
              </a:pPr>
              <a:t>‹#›</a:t>
            </a:fld>
            <a:endParaRPr lang="hr-HR"/>
          </a:p>
        </p:txBody>
      </p:sp>
    </p:spTree>
    <p:extLst>
      <p:ext uri="{BB962C8B-B14F-4D97-AF65-F5344CB8AC3E}">
        <p14:creationId xmlns:p14="http://schemas.microsoft.com/office/powerpoint/2010/main" val="419939924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B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BA"/>
          </a:p>
        </p:txBody>
      </p:sp>
      <p:sp>
        <p:nvSpPr>
          <p:cNvPr id="4" name="Rectangle 4"/>
          <p:cNvSpPr>
            <a:spLocks noGrp="1" noChangeArrowheads="1"/>
          </p:cNvSpPr>
          <p:nvPr>
            <p:ph type="dt" sz="half" idx="10"/>
          </p:nvPr>
        </p:nvSpPr>
        <p:spPr>
          <a:ln/>
        </p:spPr>
        <p:txBody>
          <a:bodyPr/>
          <a:lstStyle>
            <a:lvl1pPr>
              <a:defRPr/>
            </a:lvl1pPr>
          </a:lstStyle>
          <a:p>
            <a:pPr>
              <a:defRPr/>
            </a:pPr>
            <a:fld id="{C9CBF7BD-C4A5-4B4D-ACC9-5118CC2A702E}" type="datetime1">
              <a:rPr lang="hr-HR"/>
              <a:pPr>
                <a:defRPr/>
              </a:pPr>
              <a:t>13.3.2018.</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r>
              <a:rPr lang="hr-HR"/>
              <a:t>Hrabri Telefon, Hana Hrpka Studeni, 2006</a:t>
            </a:r>
          </a:p>
        </p:txBody>
      </p:sp>
      <p:sp>
        <p:nvSpPr>
          <p:cNvPr id="6" name="Rectangle 6"/>
          <p:cNvSpPr>
            <a:spLocks noGrp="1" noChangeArrowheads="1"/>
          </p:cNvSpPr>
          <p:nvPr>
            <p:ph type="sldNum" sz="quarter" idx="12"/>
          </p:nvPr>
        </p:nvSpPr>
        <p:spPr>
          <a:ln/>
        </p:spPr>
        <p:txBody>
          <a:bodyPr/>
          <a:lstStyle>
            <a:lvl1pPr>
              <a:defRPr/>
            </a:lvl1pPr>
          </a:lstStyle>
          <a:p>
            <a:pPr>
              <a:defRPr/>
            </a:pPr>
            <a:fld id="{F21C9163-A26E-4390-83F9-4FF4BAA3F763}" type="slidenum">
              <a:rPr lang="hr-HR"/>
              <a:pPr>
                <a:defRPr/>
              </a:pPr>
              <a:t>‹#›</a:t>
            </a:fld>
            <a:endParaRPr lang="hr-HR"/>
          </a:p>
        </p:txBody>
      </p:sp>
    </p:spTree>
    <p:extLst>
      <p:ext uri="{BB962C8B-B14F-4D97-AF65-F5344CB8AC3E}">
        <p14:creationId xmlns:p14="http://schemas.microsoft.com/office/powerpoint/2010/main" val="305502824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Date Placeholder 3"/>
          <p:cNvSpPr>
            <a:spLocks noGrp="1"/>
          </p:cNvSpPr>
          <p:nvPr>
            <p:ph type="dt" sz="half" idx="10"/>
          </p:nvPr>
        </p:nvSpPr>
        <p:spPr/>
        <p:txBody>
          <a:bodyPr/>
          <a:lstStyle>
            <a:lvl1pPr>
              <a:defRPr/>
            </a:lvl1pPr>
          </a:lstStyle>
          <a:p>
            <a:pPr>
              <a:defRPr/>
            </a:pPr>
            <a:endParaRPr lang="hr-HR" altLang="en-US"/>
          </a:p>
        </p:txBody>
      </p:sp>
      <p:sp>
        <p:nvSpPr>
          <p:cNvPr id="6" name="Footer Placeholder 4"/>
          <p:cNvSpPr>
            <a:spLocks noGrp="1"/>
          </p:cNvSpPr>
          <p:nvPr>
            <p:ph type="ftr" sz="quarter" idx="11"/>
          </p:nvPr>
        </p:nvSpPr>
        <p:spPr/>
        <p:txBody>
          <a:bodyPr/>
          <a:lstStyle>
            <a:lvl1pPr>
              <a:defRPr/>
            </a:lvl1pPr>
          </a:lstStyle>
          <a:p>
            <a:pPr>
              <a:defRPr/>
            </a:pPr>
            <a:endParaRPr lang="hr-HR" altLang="en-US"/>
          </a:p>
        </p:txBody>
      </p:sp>
      <p:sp>
        <p:nvSpPr>
          <p:cNvPr id="7" name="Slide Number Placeholder 5"/>
          <p:cNvSpPr>
            <a:spLocks noGrp="1"/>
          </p:cNvSpPr>
          <p:nvPr>
            <p:ph type="sldNum" sz="quarter" idx="12"/>
          </p:nvPr>
        </p:nvSpPr>
        <p:spPr/>
        <p:txBody>
          <a:bodyPr/>
          <a:lstStyle>
            <a:lvl1pPr>
              <a:defRPr/>
            </a:lvl1pPr>
          </a:lstStyle>
          <a:p>
            <a:pPr>
              <a:defRPr/>
            </a:pPr>
            <a:fld id="{9F99E1E7-70EA-4F05-96BE-59B0FE81B822}" type="slidenum">
              <a:rPr lang="hr-HR" altLang="en-US"/>
              <a:pPr>
                <a:defRPr/>
              </a:pPr>
              <a:t>‹#›</a:t>
            </a:fld>
            <a:endParaRPr lang="hr-HR" altLang="en-US"/>
          </a:p>
        </p:txBody>
      </p:sp>
    </p:spTree>
    <p:extLst>
      <p:ext uri="{BB962C8B-B14F-4D97-AF65-F5344CB8AC3E}">
        <p14:creationId xmlns:p14="http://schemas.microsoft.com/office/powerpoint/2010/main" val="215428968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extLst>
              <a:ext uri="{BEBA8EAE-BF5A-486C-A8C5-ECC9F3942E4B}">
                <a14:imgProps xmlns:a14="http://schemas.microsoft.com/office/drawing/2010/main">
                  <a14:imgLayer r:embed="rId9">
                    <a14:imgEffect>
                      <a14:saturation sat="38000"/>
                    </a14:imgEffect>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1"/>
            <a:ext cx="8229600" cy="42723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50000"/>
                    <a:lumOff val="50000"/>
                  </a:schemeClr>
                </a:solidFill>
                <a:latin typeface="Arial"/>
              </a:defRPr>
            </a:lvl1pPr>
          </a:lstStyle>
          <a:p>
            <a:pPr>
              <a:defRPr/>
            </a:pPr>
            <a:fld id="{E74CD95E-927F-4ED2-BE31-724273464DEC}" type="datetime1">
              <a:rPr lang="hr-HR" smtClean="0"/>
              <a:pPr>
                <a:defRPr/>
              </a:pPr>
              <a:t>13.3.2018.</a:t>
            </a:fld>
            <a:endParaRPr lang="hr-HR"/>
          </a:p>
        </p:txBody>
      </p:sp>
      <p:sp>
        <p:nvSpPr>
          <p:cNvPr id="5" name="Footer Placeholder 4"/>
          <p:cNvSpPr>
            <a:spLocks noGrp="1"/>
          </p:cNvSpPr>
          <p:nvPr>
            <p:ph type="ftr" sz="quarter" idx="3"/>
          </p:nvPr>
        </p:nvSpPr>
        <p:spPr>
          <a:xfrm>
            <a:off x="2693547" y="6356350"/>
            <a:ext cx="37505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hr-HR" smtClean="0"/>
              <a:t>Hrabri Telefon, Hana Hrpka Studeni, 2006</a:t>
            </a:r>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rial"/>
              </a:defRPr>
            </a:lvl1pPr>
          </a:lstStyle>
          <a:p>
            <a:pPr>
              <a:defRPr/>
            </a:pPr>
            <a:fld id="{7024BD73-AC21-4BCE-9362-7F3CE9BCD62C}" type="slidenum">
              <a:rPr lang="hr-HR" smtClean="0"/>
              <a:pPr>
                <a:defRPr/>
              </a:pPr>
              <a:t>‹#›</a:t>
            </a:fld>
            <a:endParaRPr lang="hr-HR"/>
          </a:p>
        </p:txBody>
      </p:sp>
      <p:pic>
        <p:nvPicPr>
          <p:cNvPr id="7" name="Picture 6" descr="HT_logo_FIN.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73785" y="5414743"/>
            <a:ext cx="1036880" cy="711420"/>
          </a:xfrm>
          <a:prstGeom prst="rect">
            <a:avLst/>
          </a:prstGeom>
        </p:spPr>
      </p:pic>
      <p:pic>
        <p:nvPicPr>
          <p:cNvPr id="8" name="Picture 7" descr="sloga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 y="6002561"/>
            <a:ext cx="1699343" cy="123297"/>
          </a:xfrm>
          <a:prstGeom prst="rect">
            <a:avLst/>
          </a:prstGeom>
        </p:spPr>
      </p:pic>
    </p:spTree>
    <p:extLst>
      <p:ext uri="{BB962C8B-B14F-4D97-AF65-F5344CB8AC3E}">
        <p14:creationId xmlns:p14="http://schemas.microsoft.com/office/powerpoint/2010/main" val="26607393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ransition spd="slow">
    <p:wipe/>
  </p:transition>
  <p:txStyles>
    <p:titleStyle>
      <a:lvl1pPr algn="l" defTabSz="457200" rtl="0" eaLnBrk="1" latinLnBrk="0" hangingPunct="1">
        <a:spcBef>
          <a:spcPct val="0"/>
        </a:spcBef>
        <a:buNone/>
        <a:defRPr sz="5000" b="1" i="0" kern="1200">
          <a:solidFill>
            <a:schemeClr val="accent4">
              <a:lumMod val="60000"/>
              <a:lumOff val="40000"/>
            </a:schemeClr>
          </a:solidFill>
          <a:latin typeface="Arial"/>
          <a:ea typeface="+mj-ea"/>
          <a:cs typeface="Arial Black"/>
        </a:defRPr>
      </a:lvl1pPr>
    </p:titleStyle>
    <p:bodyStyle>
      <a:lvl1pPr marL="342900" indent="-342900" algn="l" defTabSz="457200" rtl="0" eaLnBrk="1" latinLnBrk="0" hangingPunct="1">
        <a:spcBef>
          <a:spcPct val="20000"/>
        </a:spcBef>
        <a:buFont typeface="Arial"/>
        <a:buChar char="•"/>
        <a:defRPr sz="25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redbutton.mup.hr/" TargetMode="Externa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6.png"/><Relationship Id="rId2" Type="http://schemas.openxmlformats.org/officeDocument/2006/relationships/notesSlide" Target="../notesSlides/notesSlide5.xml"/><Relationship Id="rId16"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15.png"/><Relationship Id="rId5" Type="http://schemas.openxmlformats.org/officeDocument/2006/relationships/diagramQuickStyle" Target="../diagrams/quickStyle4.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diagramLayout" Target="../diagrams/layout4.xml"/><Relationship Id="rId9" Type="http://schemas.openxmlformats.org/officeDocument/2006/relationships/image" Target="../media/image13.emf"/><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29208" y="3068960"/>
            <a:ext cx="8229600" cy="1440160"/>
          </a:xfrm>
        </p:spPr>
        <p:txBody>
          <a:bodyPr/>
          <a:lstStyle/>
          <a:p>
            <a:pPr eaLnBrk="1" hangingPunct="1"/>
            <a:r>
              <a:rPr lang="hr-HR" altLang="sr-Latn-RS" sz="4000" dirty="0" smtClean="0">
                <a:solidFill>
                  <a:schemeClr val="accent4">
                    <a:lumMod val="75000"/>
                  </a:schemeClr>
                </a:solidFill>
                <a:latin typeface="Corbel" panose="020B0503020204020204" pitchFamily="34" charset="0"/>
              </a:rPr>
              <a:t>Elektroničko nasilje – kako zaštititi djecu </a:t>
            </a:r>
            <a:endParaRPr lang="hr-HR" altLang="sr-Latn-RS" sz="3200" dirty="0" smtClean="0">
              <a:solidFill>
                <a:schemeClr val="accent4">
                  <a:lumMod val="75000"/>
                </a:schemeClr>
              </a:solidFill>
              <a:latin typeface="Corbel" panose="020B0503020204020204" pitchFamily="34" charset="0"/>
            </a:endParaRPr>
          </a:p>
        </p:txBody>
      </p:sp>
      <p:pic>
        <p:nvPicPr>
          <p:cNvPr id="1026" name="Picture 2" descr="C:\Users\Marija\Desktop\Slikice blok\Chat Hrabr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824" y="260648"/>
            <a:ext cx="2808312" cy="30335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likovni rezultat za ministarstvo za demografiju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455" y="5181468"/>
            <a:ext cx="2112369" cy="100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39047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204864"/>
            <a:ext cx="8229600" cy="1143000"/>
          </a:xfrm>
        </p:spPr>
        <p:txBody>
          <a:bodyPr/>
          <a:lstStyle/>
          <a:p>
            <a:pPr algn="ctr"/>
            <a:r>
              <a:rPr lang="hr-HR" sz="4000" dirty="0" smtClean="0">
                <a:latin typeface="Corbel" panose="020B0503020204020204" pitchFamily="34" charset="0"/>
              </a:rPr>
              <a:t>A koliko djeca, zapravo, koriste društvene mreže?</a:t>
            </a:r>
            <a:endParaRPr lang="hr-HR" sz="4000" dirty="0">
              <a:latin typeface="Corbel" panose="020B050302020402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73016"/>
            <a:ext cx="3626671" cy="2428130"/>
          </a:xfrm>
          <a:prstGeom prst="rect">
            <a:avLst/>
          </a:prstGeom>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72450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9"/>
          <p:cNvSpPr>
            <a:spLocks noChangeArrowheads="1"/>
          </p:cNvSpPr>
          <p:nvPr/>
        </p:nvSpPr>
        <p:spPr bwMode="auto">
          <a:xfrm>
            <a:off x="2195736" y="923162"/>
            <a:ext cx="54006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r-HR" altLang="sr-Latn-RS" sz="2200" dirty="0">
                <a:solidFill>
                  <a:schemeClr val="tx1">
                    <a:lumMod val="85000"/>
                    <a:lumOff val="15000"/>
                  </a:schemeClr>
                </a:solidFill>
                <a:latin typeface="Corbel" pitchFamily="34" charset="0"/>
              </a:rPr>
              <a:t>84% djece ima pristup </a:t>
            </a:r>
            <a:r>
              <a:rPr lang="hr-HR" altLang="sr-Latn-RS" sz="2200" dirty="0" err="1">
                <a:solidFill>
                  <a:schemeClr val="tx1">
                    <a:lumMod val="85000"/>
                    <a:lumOff val="15000"/>
                  </a:schemeClr>
                </a:solidFill>
                <a:latin typeface="Corbel" pitchFamily="34" charset="0"/>
              </a:rPr>
              <a:t>internetu</a:t>
            </a:r>
            <a:r>
              <a:rPr lang="hr-HR" altLang="sr-Latn-RS" sz="2200" dirty="0">
                <a:solidFill>
                  <a:schemeClr val="tx1">
                    <a:lumMod val="85000"/>
                    <a:lumOff val="15000"/>
                  </a:schemeClr>
                </a:solidFill>
                <a:latin typeface="Corbel" pitchFamily="34" charset="0"/>
              </a:rPr>
              <a:t> na mobitelu</a:t>
            </a:r>
          </a:p>
        </p:txBody>
      </p:sp>
      <p:graphicFrame>
        <p:nvGraphicFramePr>
          <p:cNvPr id="2" name="Grafikon 11"/>
          <p:cNvGraphicFramePr>
            <a:graphicFrameLocks/>
          </p:cNvGraphicFramePr>
          <p:nvPr>
            <p:extLst>
              <p:ext uri="{D42A27DB-BD31-4B8C-83A1-F6EECF244321}">
                <p14:modId xmlns:p14="http://schemas.microsoft.com/office/powerpoint/2010/main" val="4220062047"/>
              </p:ext>
            </p:extLst>
          </p:nvPr>
        </p:nvGraphicFramePr>
        <p:xfrm>
          <a:off x="518642" y="262762"/>
          <a:ext cx="1389062" cy="1320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zervirano mjesto sadržaja 2"/>
          <p:cNvSpPr>
            <a:spLocks noGrp="1"/>
          </p:cNvSpPr>
          <p:nvPr>
            <p:ph sz="half" idx="1"/>
          </p:nvPr>
        </p:nvSpPr>
        <p:spPr>
          <a:xfrm>
            <a:off x="1043608" y="4365104"/>
            <a:ext cx="6834584" cy="1656184"/>
          </a:xfrm>
        </p:spPr>
        <p:txBody>
          <a:bodyPr>
            <a:normAutofit/>
          </a:bodyPr>
          <a:lstStyle/>
          <a:p>
            <a:pPr marL="0" indent="0" defTabSz="914400" eaLnBrk="1" fontAlgn="auto" hangingPunct="1">
              <a:lnSpc>
                <a:spcPct val="114000"/>
              </a:lnSpc>
              <a:spcBef>
                <a:spcPts val="0"/>
              </a:spcBef>
              <a:spcAft>
                <a:spcPts val="600"/>
              </a:spcAft>
              <a:buFont typeface="Arial" charset="0"/>
              <a:buNone/>
              <a:defRPr/>
            </a:pPr>
            <a:endParaRPr lang="hr-HR" sz="2400" b="1" dirty="0" smtClean="0">
              <a:solidFill>
                <a:prstClr val="black"/>
              </a:solidFill>
              <a:latin typeface="Gill Sans MT"/>
              <a:cs typeface="Arial" charset="0"/>
            </a:endParaRPr>
          </a:p>
          <a:p>
            <a:pPr>
              <a:defRPr/>
            </a:pPr>
            <a:endParaRPr lang="hr-HR" dirty="0" smtClean="0">
              <a:solidFill>
                <a:srgbClr val="FF0000"/>
              </a:solidFill>
            </a:endParaRPr>
          </a:p>
        </p:txBody>
      </p:sp>
      <p:graphicFrame>
        <p:nvGraphicFramePr>
          <p:cNvPr id="13" name="Grafikon 11"/>
          <p:cNvGraphicFramePr>
            <a:graphicFrameLocks/>
          </p:cNvGraphicFramePr>
          <p:nvPr>
            <p:extLst>
              <p:ext uri="{D42A27DB-BD31-4B8C-83A1-F6EECF244321}">
                <p14:modId xmlns:p14="http://schemas.microsoft.com/office/powerpoint/2010/main" val="2671694766"/>
              </p:ext>
            </p:extLst>
          </p:nvPr>
        </p:nvGraphicFramePr>
        <p:xfrm>
          <a:off x="611560" y="1772816"/>
          <a:ext cx="1389062" cy="132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ikon 11"/>
          <p:cNvGraphicFramePr>
            <a:graphicFrameLocks/>
          </p:cNvGraphicFramePr>
          <p:nvPr>
            <p:extLst>
              <p:ext uri="{D42A27DB-BD31-4B8C-83A1-F6EECF244321}">
                <p14:modId xmlns:p14="http://schemas.microsoft.com/office/powerpoint/2010/main" val="1549419881"/>
              </p:ext>
            </p:extLst>
          </p:nvPr>
        </p:nvGraphicFramePr>
        <p:xfrm>
          <a:off x="499250" y="3200067"/>
          <a:ext cx="1389062" cy="1320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fikon 11"/>
          <p:cNvGraphicFramePr>
            <a:graphicFrameLocks/>
          </p:cNvGraphicFramePr>
          <p:nvPr>
            <p:extLst>
              <p:ext uri="{D42A27DB-BD31-4B8C-83A1-F6EECF244321}">
                <p14:modId xmlns:p14="http://schemas.microsoft.com/office/powerpoint/2010/main" val="2374824755"/>
              </p:ext>
            </p:extLst>
          </p:nvPr>
        </p:nvGraphicFramePr>
        <p:xfrm>
          <a:off x="507634" y="4640808"/>
          <a:ext cx="1389062" cy="1320800"/>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9"/>
          <p:cNvSpPr>
            <a:spLocks noChangeArrowheads="1"/>
          </p:cNvSpPr>
          <p:nvPr/>
        </p:nvSpPr>
        <p:spPr bwMode="auto">
          <a:xfrm>
            <a:off x="2348136" y="2132856"/>
            <a:ext cx="54006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r-HR" altLang="sr-Latn-RS" sz="2200" dirty="0" smtClean="0">
                <a:solidFill>
                  <a:schemeClr val="tx1">
                    <a:lumMod val="85000"/>
                    <a:lumOff val="15000"/>
                  </a:schemeClr>
                </a:solidFill>
                <a:latin typeface="Corbel" pitchFamily="34" charset="0"/>
              </a:rPr>
              <a:t>93% </a:t>
            </a:r>
            <a:r>
              <a:rPr lang="hr-HR" altLang="sr-Latn-RS" sz="2200" dirty="0">
                <a:solidFill>
                  <a:schemeClr val="tx1">
                    <a:lumMod val="85000"/>
                    <a:lumOff val="15000"/>
                  </a:schemeClr>
                </a:solidFill>
                <a:latin typeface="Corbel" pitchFamily="34" charset="0"/>
              </a:rPr>
              <a:t>djece ima </a:t>
            </a:r>
            <a:r>
              <a:rPr lang="hr-HR" altLang="sr-Latn-RS" sz="2200" dirty="0" err="1" smtClean="0">
                <a:solidFill>
                  <a:schemeClr val="tx1">
                    <a:lumMod val="85000"/>
                    <a:lumOff val="15000"/>
                  </a:schemeClr>
                </a:solidFill>
                <a:latin typeface="Corbel" pitchFamily="34" charset="0"/>
              </a:rPr>
              <a:t>Facebook</a:t>
            </a:r>
            <a:r>
              <a:rPr lang="hr-HR" altLang="sr-Latn-RS" sz="2200" dirty="0" smtClean="0">
                <a:solidFill>
                  <a:schemeClr val="tx1">
                    <a:lumMod val="85000"/>
                    <a:lumOff val="15000"/>
                  </a:schemeClr>
                </a:solidFill>
                <a:latin typeface="Corbel" pitchFamily="34" charset="0"/>
              </a:rPr>
              <a:t> profil</a:t>
            </a:r>
            <a:endParaRPr lang="hr-HR" altLang="sr-Latn-RS" sz="2200" dirty="0">
              <a:solidFill>
                <a:schemeClr val="tx1">
                  <a:lumMod val="85000"/>
                  <a:lumOff val="15000"/>
                </a:schemeClr>
              </a:solidFill>
              <a:latin typeface="Corbel" pitchFamily="34" charset="0"/>
            </a:endParaRPr>
          </a:p>
        </p:txBody>
      </p:sp>
      <p:sp>
        <p:nvSpPr>
          <p:cNvPr id="17" name="Rectangle 9"/>
          <p:cNvSpPr>
            <a:spLocks noChangeArrowheads="1"/>
          </p:cNvSpPr>
          <p:nvPr/>
        </p:nvSpPr>
        <p:spPr bwMode="auto">
          <a:xfrm>
            <a:off x="2195736" y="3645024"/>
            <a:ext cx="5824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r-HR" altLang="sr-Latn-RS" sz="2200" b="1" dirty="0" smtClean="0">
                <a:solidFill>
                  <a:schemeClr val="tx1">
                    <a:lumMod val="85000"/>
                    <a:lumOff val="15000"/>
                  </a:schemeClr>
                </a:solidFill>
                <a:latin typeface="Corbel" pitchFamily="34" charset="0"/>
              </a:rPr>
              <a:t>68% otvori </a:t>
            </a:r>
            <a:r>
              <a:rPr lang="hr-HR" altLang="sr-Latn-RS" sz="2200" b="1" dirty="0" err="1" smtClean="0">
                <a:solidFill>
                  <a:schemeClr val="tx1">
                    <a:lumMod val="85000"/>
                    <a:lumOff val="15000"/>
                  </a:schemeClr>
                </a:solidFill>
                <a:latin typeface="Corbel" pitchFamily="34" charset="0"/>
              </a:rPr>
              <a:t>Facebook</a:t>
            </a:r>
            <a:r>
              <a:rPr lang="hr-HR" altLang="sr-Latn-RS" sz="2200" b="1" dirty="0" smtClean="0">
                <a:solidFill>
                  <a:schemeClr val="tx1">
                    <a:lumMod val="85000"/>
                    <a:lumOff val="15000"/>
                  </a:schemeClr>
                </a:solidFill>
                <a:latin typeface="Corbel" pitchFamily="34" charset="0"/>
              </a:rPr>
              <a:t> profil prije 13. godine</a:t>
            </a:r>
            <a:endParaRPr lang="hr-HR" altLang="sr-Latn-RS" sz="2200" b="1" dirty="0">
              <a:solidFill>
                <a:schemeClr val="tx1">
                  <a:lumMod val="85000"/>
                  <a:lumOff val="15000"/>
                </a:schemeClr>
              </a:solidFill>
              <a:latin typeface="Corbel" pitchFamily="34" charset="0"/>
            </a:endParaRPr>
          </a:p>
        </p:txBody>
      </p:sp>
      <p:sp>
        <p:nvSpPr>
          <p:cNvPr id="18" name="Rectangle 9"/>
          <p:cNvSpPr>
            <a:spLocks noChangeArrowheads="1"/>
          </p:cNvSpPr>
          <p:nvPr/>
        </p:nvSpPr>
        <p:spPr bwMode="auto">
          <a:xfrm>
            <a:off x="2195736" y="5085764"/>
            <a:ext cx="5824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r-HR" altLang="sr-Latn-RS" sz="2200" dirty="0" smtClean="0">
                <a:solidFill>
                  <a:schemeClr val="tx1">
                    <a:lumMod val="85000"/>
                    <a:lumOff val="15000"/>
                  </a:schemeClr>
                </a:solidFill>
                <a:latin typeface="Corbel" pitchFamily="34" charset="0"/>
              </a:rPr>
              <a:t>47% posjećuje </a:t>
            </a:r>
            <a:r>
              <a:rPr lang="hr-HR" altLang="sr-Latn-RS" sz="2200" dirty="0" err="1" smtClean="0">
                <a:solidFill>
                  <a:schemeClr val="tx1">
                    <a:lumMod val="85000"/>
                    <a:lumOff val="15000"/>
                  </a:schemeClr>
                </a:solidFill>
                <a:latin typeface="Corbel" pitchFamily="34" charset="0"/>
              </a:rPr>
              <a:t>Facebook</a:t>
            </a:r>
            <a:r>
              <a:rPr lang="hr-HR" altLang="sr-Latn-RS" sz="2200" dirty="0" smtClean="0">
                <a:solidFill>
                  <a:schemeClr val="tx1">
                    <a:lumMod val="85000"/>
                    <a:lumOff val="15000"/>
                  </a:schemeClr>
                </a:solidFill>
                <a:latin typeface="Corbel" pitchFamily="34" charset="0"/>
              </a:rPr>
              <a:t>  za vrijeme nastave</a:t>
            </a:r>
            <a:endParaRPr lang="hr-HR" altLang="sr-Latn-RS" sz="2200" dirty="0">
              <a:solidFill>
                <a:schemeClr val="tx1">
                  <a:lumMod val="85000"/>
                  <a:lumOff val="15000"/>
                </a:schemeClr>
              </a:solidFill>
              <a:latin typeface="Corbel" pitchFamily="34" charset="0"/>
            </a:endParaRPr>
          </a:p>
        </p:txBody>
      </p:sp>
      <p:sp>
        <p:nvSpPr>
          <p:cNvPr id="19" name="Pravokutnik 18"/>
          <p:cNvSpPr/>
          <p:nvPr/>
        </p:nvSpPr>
        <p:spPr>
          <a:xfrm>
            <a:off x="1907704" y="6170084"/>
            <a:ext cx="8112318" cy="349583"/>
          </a:xfrm>
          <a:prstGeom prst="rect">
            <a:avLst/>
          </a:prstGeom>
        </p:spPr>
        <p:txBody>
          <a:bodyPr wrap="square">
            <a:spAutoFit/>
          </a:bodyPr>
          <a:lstStyle/>
          <a:p>
            <a:pPr marL="0" lvl="0" indent="0">
              <a:lnSpc>
                <a:spcPct val="110000"/>
              </a:lnSpc>
              <a:spcAft>
                <a:spcPts val="4200"/>
              </a:spcAft>
              <a:buNone/>
            </a:pPr>
            <a:r>
              <a:rPr lang="hr-HR" sz="1600" b="0" dirty="0">
                <a:latin typeface="Corbel" panose="020B0503020204020204" pitchFamily="34" charset="0"/>
              </a:rPr>
              <a:t>(Hrabri telefon i Poliklinika za zaštitu djece grada Zagreba, 2013)</a:t>
            </a:r>
            <a:endParaRPr lang="en-US" sz="1600" b="0" dirty="0">
              <a:latin typeface="Corbel" panose="020B0503020204020204" pitchFamily="34" charset="0"/>
            </a:endParaRPr>
          </a:p>
        </p:txBody>
      </p:sp>
    </p:spTree>
    <p:extLst>
      <p:ext uri="{BB962C8B-B14F-4D97-AF65-F5344CB8AC3E}">
        <p14:creationId xmlns:p14="http://schemas.microsoft.com/office/powerpoint/2010/main" val="28515368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366"/>
                                        </p:tgtEl>
                                        <p:attrNameLst>
                                          <p:attrName>style.visibility</p:attrName>
                                        </p:attrNameLst>
                                      </p:cBhvr>
                                      <p:to>
                                        <p:strVal val="visible"/>
                                      </p:to>
                                    </p:set>
                                    <p:animEffect transition="in" filter="wipe(down)">
                                      <p:cBhvr>
                                        <p:cTn id="10" dur="500"/>
                                        <p:tgtEl>
                                          <p:spTgt spid="1536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Graphic spid="2" grpId="0">
        <p:bldAsOne/>
      </p:bldGraphic>
      <p:bldGraphic spid="13" grpId="0">
        <p:bldAsOne/>
      </p:bldGraphic>
      <p:bldGraphic spid="14" grpId="0">
        <p:bldAsOne/>
      </p:bldGraphic>
      <p:bldGraphic spid="15" grpId="0">
        <p:bldAsOne/>
      </p:bldGraphic>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8327" y="1916832"/>
            <a:ext cx="8229600" cy="1143000"/>
          </a:xfrm>
        </p:spPr>
        <p:txBody>
          <a:bodyPr/>
          <a:lstStyle/>
          <a:p>
            <a:pPr algn="ctr"/>
            <a:r>
              <a:rPr lang="hr-HR" sz="4000" dirty="0" smtClean="0">
                <a:latin typeface="Corbel" panose="020B0503020204020204" pitchFamily="34" charset="0"/>
              </a:rPr>
              <a:t>A koliko je često elektroničko nasilje?</a:t>
            </a:r>
            <a:endParaRPr lang="hr-HR" sz="4000" dirty="0">
              <a:latin typeface="Corbel" panose="020B050302020402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73016"/>
            <a:ext cx="3626671" cy="2428130"/>
          </a:xfrm>
          <a:prstGeom prst="rect">
            <a:avLst/>
          </a:prstGeom>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29136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ica 6"/>
          <p:cNvGraphicFramePr>
            <a:graphicFrameLocks noGrp="1"/>
          </p:cNvGraphicFramePr>
          <p:nvPr>
            <p:extLst>
              <p:ext uri="{D42A27DB-BD31-4B8C-83A1-F6EECF244321}">
                <p14:modId xmlns:p14="http://schemas.microsoft.com/office/powerpoint/2010/main" val="175220783"/>
              </p:ext>
            </p:extLst>
          </p:nvPr>
        </p:nvGraphicFramePr>
        <p:xfrm>
          <a:off x="300971" y="1844824"/>
          <a:ext cx="8281988" cy="4016289"/>
        </p:xfrm>
        <a:graphic>
          <a:graphicData uri="http://schemas.openxmlformats.org/drawingml/2006/table">
            <a:tbl>
              <a:tblPr firstRow="1" bandRow="1">
                <a:tableStyleId>{D27102A9-8310-4765-A935-A1911B00CA55}</a:tableStyleId>
              </a:tblPr>
              <a:tblGrid>
                <a:gridCol w="1224294"/>
                <a:gridCol w="7057694"/>
              </a:tblGrid>
              <a:tr h="541461">
                <a:tc gridSpan="2">
                  <a:txBody>
                    <a:bodyPr/>
                    <a:lstStyle/>
                    <a:p>
                      <a:pPr algn="ctr">
                        <a:spcBef>
                          <a:spcPts val="300"/>
                        </a:spcBef>
                        <a:spcAft>
                          <a:spcPts val="300"/>
                        </a:spcAft>
                      </a:pPr>
                      <a:r>
                        <a:rPr lang="hr-HR" sz="2400" dirty="0" smtClean="0">
                          <a:solidFill>
                            <a:schemeClr val="tx1">
                              <a:lumMod val="85000"/>
                              <a:lumOff val="15000"/>
                            </a:schemeClr>
                          </a:solidFill>
                          <a:latin typeface="Corbel" panose="020B0503020204020204" pitchFamily="34" charset="0"/>
                        </a:rPr>
                        <a:t>Nekoliko puta</a:t>
                      </a:r>
                      <a:r>
                        <a:rPr lang="hr-HR" sz="2400" baseline="0" dirty="0" smtClean="0">
                          <a:solidFill>
                            <a:schemeClr val="tx1">
                              <a:lumMod val="85000"/>
                              <a:lumOff val="15000"/>
                            </a:schemeClr>
                          </a:solidFill>
                          <a:latin typeface="Corbel" panose="020B0503020204020204" pitchFamily="34" charset="0"/>
                        </a:rPr>
                        <a:t> ili često…</a:t>
                      </a:r>
                      <a:endParaRPr lang="hr-HR" sz="2400" b="1" dirty="0">
                        <a:solidFill>
                          <a:schemeClr val="tx1">
                            <a:lumMod val="85000"/>
                            <a:lumOff val="15000"/>
                          </a:schemeClr>
                        </a:solidFill>
                        <a:latin typeface="Corbel" panose="020B0503020204020204" pitchFamily="34" charset="0"/>
                      </a:endParaRPr>
                    </a:p>
                  </a:txBody>
                  <a:tcPr marL="91452" marR="91452" marT="45712" marB="45712"/>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b="0" dirty="0" smtClean="0">
                        <a:latin typeface="+mj-lt"/>
                      </a:endParaRPr>
                    </a:p>
                  </a:txBody>
                  <a:tcPr/>
                </a:tc>
              </a:tr>
              <a:tr h="1484684">
                <a:tc>
                  <a:txBody>
                    <a:bodyPr/>
                    <a:lstStyle/>
                    <a:p>
                      <a:pPr algn="ctr"/>
                      <a:r>
                        <a:rPr lang="hr-HR" sz="2300" dirty="0" smtClean="0">
                          <a:solidFill>
                            <a:schemeClr val="tx1">
                              <a:lumMod val="85000"/>
                              <a:lumOff val="15000"/>
                            </a:schemeClr>
                          </a:solidFill>
                          <a:latin typeface="Corbel" panose="020B0503020204020204" pitchFamily="34" charset="0"/>
                        </a:rPr>
                        <a:t>21 %</a:t>
                      </a:r>
                      <a:endParaRPr lang="hr-HR" sz="2300" b="1" dirty="0">
                        <a:solidFill>
                          <a:schemeClr val="tx1">
                            <a:lumMod val="85000"/>
                            <a:lumOff val="15000"/>
                          </a:schemeClr>
                        </a:solidFill>
                        <a:latin typeface="Corbel" panose="020B0503020204020204" pitchFamily="34" charset="0"/>
                      </a:endParaRPr>
                    </a:p>
                  </a:txBody>
                  <a:tcPr marL="91452" marR="91452" marT="45712" marB="45712" anchor="ctr"/>
                </a:tc>
                <a:tc>
                  <a:txBody>
                    <a:bodyPr/>
                    <a:lstStyle/>
                    <a:p>
                      <a:pPr>
                        <a:spcAft>
                          <a:spcPts val="1200"/>
                        </a:spcAft>
                      </a:pPr>
                      <a:r>
                        <a:rPr lang="hr-HR" sz="2000" kern="1200" dirty="0" smtClean="0">
                          <a:solidFill>
                            <a:schemeClr val="tx1">
                              <a:lumMod val="85000"/>
                              <a:lumOff val="15000"/>
                            </a:schemeClr>
                          </a:solidFill>
                          <a:effectLst/>
                          <a:latin typeface="Corbel" panose="020B0503020204020204" pitchFamily="34" charset="0"/>
                        </a:rPr>
                        <a:t>primanje uvredljivih poruka ili komentara</a:t>
                      </a:r>
                    </a:p>
                    <a:p>
                      <a:pPr marL="0" marR="0" indent="0" algn="l" defTabSz="914400" rtl="0" eaLnBrk="1" fontAlgn="auto" latinLnBrk="0" hangingPunct="1">
                        <a:lnSpc>
                          <a:spcPct val="100000"/>
                        </a:lnSpc>
                        <a:spcBef>
                          <a:spcPts val="0"/>
                        </a:spcBef>
                        <a:spcAft>
                          <a:spcPts val="0"/>
                        </a:spcAft>
                        <a:buClrTx/>
                        <a:buSzTx/>
                        <a:buFontTx/>
                        <a:buNone/>
                        <a:tabLst/>
                        <a:defRPr/>
                      </a:pPr>
                      <a:r>
                        <a:rPr lang="hr-HR" sz="2000" kern="1200" dirty="0" smtClean="0">
                          <a:solidFill>
                            <a:schemeClr val="tx1">
                              <a:lumMod val="85000"/>
                              <a:lumOff val="15000"/>
                            </a:schemeClr>
                          </a:solidFill>
                          <a:effectLst/>
                          <a:latin typeface="Corbel" panose="020B0503020204020204" pitchFamily="34" charset="0"/>
                        </a:rPr>
                        <a:t>* 56 % -</a:t>
                      </a:r>
                      <a:r>
                        <a:rPr lang="hr-HR" sz="2000" kern="1200" baseline="0" dirty="0" smtClean="0">
                          <a:solidFill>
                            <a:schemeClr val="tx1">
                              <a:lumMod val="85000"/>
                              <a:lumOff val="15000"/>
                            </a:schemeClr>
                          </a:solidFill>
                          <a:effectLst/>
                          <a:latin typeface="Corbel" panose="020B0503020204020204" pitchFamily="34" charset="0"/>
                        </a:rPr>
                        <a:t> </a:t>
                      </a:r>
                      <a:r>
                        <a:rPr lang="hr-HR" sz="2000" kern="1200" dirty="0" smtClean="0">
                          <a:solidFill>
                            <a:schemeClr val="tx1">
                              <a:lumMod val="85000"/>
                              <a:lumOff val="15000"/>
                            </a:schemeClr>
                          </a:solidFill>
                          <a:effectLst/>
                          <a:latin typeface="Corbel" panose="020B0503020204020204" pitchFamily="34" charset="0"/>
                        </a:rPr>
                        <a:t>poruke su se nastavile nakon što su pošiljaoca zamolili da prestane</a:t>
                      </a:r>
                      <a:endParaRPr lang="hr-HR" sz="2000" b="0" dirty="0" smtClean="0">
                        <a:solidFill>
                          <a:schemeClr val="tx1">
                            <a:lumMod val="85000"/>
                            <a:lumOff val="15000"/>
                          </a:schemeClr>
                        </a:solidFill>
                        <a:latin typeface="Corbel" panose="020B0503020204020204" pitchFamily="34" charset="0"/>
                      </a:endParaRPr>
                    </a:p>
                  </a:txBody>
                  <a:tcPr marL="91452" marR="91452" marT="45712" marB="45712" anchor="ctr"/>
                </a:tc>
              </a:tr>
              <a:tr h="908270">
                <a:tc>
                  <a:txBody>
                    <a:bodyPr/>
                    <a:lstStyle/>
                    <a:p>
                      <a:pPr algn="ctr"/>
                      <a:r>
                        <a:rPr lang="hr-HR" sz="2300" dirty="0" smtClean="0">
                          <a:solidFill>
                            <a:schemeClr val="tx1">
                              <a:lumMod val="85000"/>
                              <a:lumOff val="15000"/>
                            </a:schemeClr>
                          </a:solidFill>
                          <a:latin typeface="Corbel" panose="020B0503020204020204" pitchFamily="34" charset="0"/>
                        </a:rPr>
                        <a:t>7 %</a:t>
                      </a:r>
                      <a:endParaRPr lang="hr-HR" sz="2300" b="1" dirty="0">
                        <a:solidFill>
                          <a:schemeClr val="tx1">
                            <a:lumMod val="85000"/>
                            <a:lumOff val="15000"/>
                          </a:schemeClr>
                        </a:solidFill>
                        <a:latin typeface="Corbel" panose="020B0503020204020204" pitchFamily="34" charset="0"/>
                      </a:endParaRPr>
                    </a:p>
                  </a:txBody>
                  <a:tcPr marL="91452" marR="91452" marT="45712" marB="45712" anchor="ctr"/>
                </a:tc>
                <a:tc>
                  <a:txBody>
                    <a:bodyPr/>
                    <a:lstStyle/>
                    <a:p>
                      <a:r>
                        <a:rPr lang="hr-HR" sz="2000" kern="1200" dirty="0" smtClean="0">
                          <a:solidFill>
                            <a:schemeClr val="tx1">
                              <a:lumMod val="85000"/>
                              <a:lumOff val="15000"/>
                            </a:schemeClr>
                          </a:solidFill>
                          <a:effectLst/>
                          <a:latin typeface="Corbel" panose="020B0503020204020204" pitchFamily="34" charset="0"/>
                        </a:rPr>
                        <a:t>doživjeli da su drugi objavljivali stvari koje su štetile njegovom ugledu</a:t>
                      </a:r>
                      <a:endParaRPr lang="hr-HR" sz="2000" b="0" dirty="0">
                        <a:solidFill>
                          <a:schemeClr val="tx1">
                            <a:lumMod val="85000"/>
                            <a:lumOff val="15000"/>
                          </a:schemeClr>
                        </a:solidFill>
                        <a:latin typeface="Corbel" panose="020B0503020204020204" pitchFamily="34" charset="0"/>
                      </a:endParaRPr>
                    </a:p>
                  </a:txBody>
                  <a:tcPr marL="91452" marR="91452" marT="45712" marB="45712" anchor="ctr"/>
                </a:tc>
              </a:tr>
              <a:tr h="540937">
                <a:tc>
                  <a:txBody>
                    <a:bodyPr/>
                    <a:lstStyle/>
                    <a:p>
                      <a:pPr algn="ctr"/>
                      <a:r>
                        <a:rPr lang="hr-HR" sz="2300" dirty="0" smtClean="0">
                          <a:solidFill>
                            <a:schemeClr val="tx1">
                              <a:lumMod val="85000"/>
                              <a:lumOff val="15000"/>
                            </a:schemeClr>
                          </a:solidFill>
                          <a:latin typeface="Corbel" panose="020B0503020204020204" pitchFamily="34" charset="0"/>
                        </a:rPr>
                        <a:t>11 %</a:t>
                      </a:r>
                      <a:endParaRPr lang="hr-HR" sz="2300" b="1" dirty="0">
                        <a:solidFill>
                          <a:schemeClr val="tx1">
                            <a:lumMod val="85000"/>
                            <a:lumOff val="15000"/>
                          </a:schemeClr>
                        </a:solidFill>
                        <a:latin typeface="Corbel" panose="020B0503020204020204" pitchFamily="34" charset="0"/>
                      </a:endParaRPr>
                    </a:p>
                  </a:txBody>
                  <a:tcPr marL="91452" marR="91452" marT="45712" marB="45712" anchor="ctr"/>
                </a:tc>
                <a:tc>
                  <a:txBody>
                    <a:bodyPr/>
                    <a:lstStyle/>
                    <a:p>
                      <a:r>
                        <a:rPr lang="hr-HR" sz="2000" kern="1200" dirty="0" smtClean="0">
                          <a:solidFill>
                            <a:schemeClr val="tx1">
                              <a:lumMod val="85000"/>
                              <a:lumOff val="15000"/>
                            </a:schemeClr>
                          </a:solidFill>
                          <a:effectLst/>
                          <a:latin typeface="Corbel" panose="020B0503020204020204" pitchFamily="34" charset="0"/>
                        </a:rPr>
                        <a:t>širenje laži</a:t>
                      </a:r>
                      <a:endParaRPr lang="hr-HR" sz="2000" b="0" dirty="0">
                        <a:solidFill>
                          <a:schemeClr val="tx1">
                            <a:lumMod val="85000"/>
                            <a:lumOff val="15000"/>
                          </a:schemeClr>
                        </a:solidFill>
                        <a:latin typeface="Corbel" panose="020B0503020204020204" pitchFamily="34" charset="0"/>
                      </a:endParaRPr>
                    </a:p>
                  </a:txBody>
                  <a:tcPr marL="91452" marR="91452" marT="45712" marB="45712" anchor="ctr"/>
                </a:tc>
              </a:tr>
              <a:tr h="540937">
                <a:tc>
                  <a:txBody>
                    <a:bodyPr/>
                    <a:lstStyle/>
                    <a:p>
                      <a:pPr algn="ctr"/>
                      <a:r>
                        <a:rPr lang="hr-HR" sz="2300" kern="1200" dirty="0" smtClean="0">
                          <a:solidFill>
                            <a:schemeClr val="tx1">
                              <a:lumMod val="85000"/>
                              <a:lumOff val="15000"/>
                            </a:schemeClr>
                          </a:solidFill>
                          <a:effectLst/>
                          <a:latin typeface="Corbel" panose="020B0503020204020204" pitchFamily="34" charset="0"/>
                        </a:rPr>
                        <a:t>7 %</a:t>
                      </a:r>
                      <a:endParaRPr lang="hr-HR" sz="2300" b="1" dirty="0">
                        <a:solidFill>
                          <a:schemeClr val="tx1">
                            <a:lumMod val="85000"/>
                            <a:lumOff val="15000"/>
                          </a:schemeClr>
                        </a:solidFill>
                        <a:latin typeface="Corbel" panose="020B0503020204020204" pitchFamily="34" charset="0"/>
                      </a:endParaRPr>
                    </a:p>
                  </a:txBody>
                  <a:tcPr marL="91452" marR="91452" marT="45712" marB="45712" anchor="ctr"/>
                </a:tc>
                <a:tc>
                  <a:txBody>
                    <a:bodyPr/>
                    <a:lstStyle/>
                    <a:p>
                      <a:r>
                        <a:rPr lang="hr-HR" sz="2000" kern="1200" baseline="0" dirty="0" smtClean="0">
                          <a:solidFill>
                            <a:schemeClr val="tx1">
                              <a:lumMod val="85000"/>
                              <a:lumOff val="15000"/>
                            </a:schemeClr>
                          </a:solidFill>
                          <a:effectLst/>
                          <a:latin typeface="Corbel" panose="020B0503020204020204" pitchFamily="34" charset="0"/>
                        </a:rPr>
                        <a:t>poticanje drugih da ružno govore o njima</a:t>
                      </a:r>
                      <a:endParaRPr lang="hr-HR" sz="2000" b="0" dirty="0">
                        <a:solidFill>
                          <a:schemeClr val="tx1">
                            <a:lumMod val="85000"/>
                            <a:lumOff val="15000"/>
                          </a:schemeClr>
                        </a:solidFill>
                        <a:latin typeface="Corbel" panose="020B0503020204020204" pitchFamily="34" charset="0"/>
                      </a:endParaRPr>
                    </a:p>
                  </a:txBody>
                  <a:tcPr marL="91452" marR="91452" marT="45712" marB="45712" anchor="ctr"/>
                </a:tc>
              </a:tr>
            </a:tbl>
          </a:graphicData>
        </a:graphic>
      </p:graphicFrame>
      <p:sp>
        <p:nvSpPr>
          <p:cNvPr id="9" name="Rezervirano mjesto teksta 9"/>
          <p:cNvSpPr txBox="1">
            <a:spLocks/>
          </p:cNvSpPr>
          <p:nvPr/>
        </p:nvSpPr>
        <p:spPr>
          <a:xfrm>
            <a:off x="333762" y="21000"/>
            <a:ext cx="8496300" cy="1295400"/>
          </a:xfrm>
          <a:prstGeom prst="rect">
            <a:avLst/>
          </a:prstGeom>
        </p:spPr>
        <p:txBody>
          <a:bodyPr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fontAlgn="auto">
              <a:buFont typeface="Wingdings" pitchFamily="2" charset="2"/>
              <a:buNone/>
              <a:defRPr/>
            </a:pPr>
            <a:r>
              <a:rPr lang="hr-HR" sz="2800" dirty="0" smtClean="0">
                <a:solidFill>
                  <a:schemeClr val="tx1">
                    <a:lumMod val="75000"/>
                    <a:lumOff val="25000"/>
                  </a:schemeClr>
                </a:solidFill>
                <a:effectLst/>
                <a:latin typeface="Corbel" panose="020B0503020204020204" pitchFamily="34" charset="0"/>
              </a:rPr>
              <a:t>Iskustva viktimizacije putem  društvene mreže </a:t>
            </a:r>
            <a:r>
              <a:rPr lang="hr-HR" sz="2800" dirty="0" err="1" smtClean="0">
                <a:solidFill>
                  <a:schemeClr val="tx1">
                    <a:lumMod val="75000"/>
                    <a:lumOff val="25000"/>
                  </a:schemeClr>
                </a:solidFill>
                <a:effectLst/>
                <a:latin typeface="Corbel" panose="020B0503020204020204" pitchFamily="34" charset="0"/>
              </a:rPr>
              <a:t>Facebook</a:t>
            </a:r>
            <a:endParaRPr lang="hr-HR" sz="2800" dirty="0" smtClean="0">
              <a:solidFill>
                <a:schemeClr val="tx1">
                  <a:lumMod val="75000"/>
                  <a:lumOff val="25000"/>
                </a:schemeClr>
              </a:solidFill>
              <a:effectLst/>
              <a:latin typeface="Corbel" panose="020B0503020204020204" pitchFamily="34" charset="0"/>
            </a:endParaRPr>
          </a:p>
          <a:p>
            <a:pPr marL="18288" indent="0" fontAlgn="auto">
              <a:buFont typeface="Wingdings" pitchFamily="2" charset="2"/>
              <a:buNone/>
              <a:defRPr/>
            </a:pPr>
            <a:r>
              <a:rPr lang="hr-HR" sz="1600" b="0" dirty="0">
                <a:solidFill>
                  <a:schemeClr val="tx1">
                    <a:lumMod val="75000"/>
                    <a:lumOff val="25000"/>
                  </a:schemeClr>
                </a:solidFill>
                <a:effectLst/>
                <a:latin typeface="Corbel" panose="020B0503020204020204" pitchFamily="34" charset="0"/>
              </a:rPr>
              <a:t>(Hrabri telefon </a:t>
            </a:r>
            <a:r>
              <a:rPr lang="hr-HR" sz="1600" b="0" dirty="0" smtClean="0">
                <a:solidFill>
                  <a:schemeClr val="tx1">
                    <a:lumMod val="75000"/>
                    <a:lumOff val="25000"/>
                  </a:schemeClr>
                </a:solidFill>
                <a:effectLst/>
                <a:latin typeface="Corbel" panose="020B0503020204020204" pitchFamily="34" charset="0"/>
              </a:rPr>
              <a:t>i Poliklinika </a:t>
            </a:r>
            <a:r>
              <a:rPr lang="hr-HR" sz="1600" b="0" dirty="0">
                <a:solidFill>
                  <a:schemeClr val="tx1">
                    <a:lumMod val="75000"/>
                    <a:lumOff val="25000"/>
                  </a:schemeClr>
                </a:solidFill>
                <a:effectLst/>
                <a:latin typeface="Corbel" panose="020B0503020204020204" pitchFamily="34" charset="0"/>
              </a:rPr>
              <a:t>za zaštitu djece grada </a:t>
            </a:r>
            <a:r>
              <a:rPr lang="hr-HR" sz="1600" b="0" dirty="0" smtClean="0">
                <a:solidFill>
                  <a:schemeClr val="tx1">
                    <a:lumMod val="75000"/>
                    <a:lumOff val="25000"/>
                  </a:schemeClr>
                </a:solidFill>
                <a:effectLst/>
                <a:latin typeface="Corbel" panose="020B0503020204020204" pitchFamily="34" charset="0"/>
              </a:rPr>
              <a:t>Zagreba, 2013)</a:t>
            </a:r>
            <a:endParaRPr lang="hr-HR" sz="1600" b="0" dirty="0">
              <a:solidFill>
                <a:schemeClr val="tx1">
                  <a:lumMod val="75000"/>
                  <a:lumOff val="25000"/>
                </a:schemeClr>
              </a:solidFill>
              <a:effectLst/>
              <a:latin typeface="Corbel" panose="020B0503020204020204" pitchFamily="34" charset="0"/>
            </a:endParaRPr>
          </a:p>
        </p:txBody>
      </p:sp>
      <p:pic>
        <p:nvPicPr>
          <p:cNvPr id="2050" name="Picture 2" descr="C:\Users\Marija\Desktop\Slikice blok\Dopisivanj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838630"/>
            <a:ext cx="1502578" cy="95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9331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sz="half" idx="1"/>
            <p:extLst>
              <p:ext uri="{D42A27DB-BD31-4B8C-83A1-F6EECF244321}">
                <p14:modId xmlns:p14="http://schemas.microsoft.com/office/powerpoint/2010/main" val="2807909039"/>
              </p:ext>
            </p:extLst>
          </p:nvPr>
        </p:nvGraphicFramePr>
        <p:xfrm>
          <a:off x="395536" y="558768"/>
          <a:ext cx="8280400" cy="4061770"/>
        </p:xfrm>
        <a:graphic>
          <a:graphicData uri="http://schemas.openxmlformats.org/drawingml/2006/table">
            <a:tbl>
              <a:tblPr firstRow="1" bandRow="1">
                <a:tableStyleId>{D27102A9-8310-4765-A935-A1911B00CA55}</a:tableStyleId>
              </a:tblPr>
              <a:tblGrid>
                <a:gridCol w="1224059"/>
                <a:gridCol w="7056341"/>
              </a:tblGrid>
              <a:tr h="485616">
                <a:tc gridSpan="2">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hr-HR" sz="2500" dirty="0" smtClean="0">
                          <a:solidFill>
                            <a:schemeClr val="tx1">
                              <a:lumMod val="85000"/>
                              <a:lumOff val="15000"/>
                            </a:schemeClr>
                          </a:solidFill>
                          <a:latin typeface="Corbel" panose="020B0503020204020204" pitchFamily="34" charset="0"/>
                        </a:rPr>
                        <a:t>Barem jednom…</a:t>
                      </a:r>
                      <a:endParaRPr lang="hr-HR" sz="2500" b="1" dirty="0" smtClean="0">
                        <a:solidFill>
                          <a:schemeClr val="tx1">
                            <a:lumMod val="85000"/>
                            <a:lumOff val="15000"/>
                          </a:schemeClr>
                        </a:solidFill>
                        <a:latin typeface="Corbel" panose="020B0503020204020204" pitchFamily="34" charset="0"/>
                      </a:endParaRPr>
                    </a:p>
                  </a:txBody>
                  <a:tcPr marL="91434" marR="91434" marT="45731" marB="45731"/>
                </a:tc>
                <a:tc hMerge="1">
                  <a:txBody>
                    <a:bodyPr/>
                    <a:lstStyle/>
                    <a:p>
                      <a:endParaRPr lang="hr-HR" b="0" dirty="0">
                        <a:latin typeface="+mj-lt"/>
                      </a:endParaRPr>
                    </a:p>
                  </a:txBody>
                  <a:tcPr/>
                </a:tc>
              </a:tr>
              <a:tr h="485616">
                <a:tc>
                  <a:txBody>
                    <a:bodyPr/>
                    <a:lstStyle/>
                    <a:p>
                      <a:pPr algn="ctr">
                        <a:lnSpc>
                          <a:spcPct val="100000"/>
                        </a:lnSpc>
                        <a:spcBef>
                          <a:spcPts val="600"/>
                        </a:spcBef>
                        <a:spcAft>
                          <a:spcPts val="600"/>
                        </a:spcAft>
                      </a:pPr>
                      <a:r>
                        <a:rPr lang="hr-HR" sz="2300" kern="1200" dirty="0" smtClean="0">
                          <a:solidFill>
                            <a:schemeClr val="tx1">
                              <a:lumMod val="85000"/>
                              <a:lumOff val="15000"/>
                            </a:schemeClr>
                          </a:solidFill>
                          <a:effectLst/>
                          <a:latin typeface="Corbel" panose="020B0503020204020204" pitchFamily="34" charset="0"/>
                        </a:rPr>
                        <a:t>16 % </a:t>
                      </a:r>
                      <a:endParaRPr lang="hr-HR" sz="2300" b="1" dirty="0">
                        <a:solidFill>
                          <a:schemeClr val="tx1">
                            <a:lumMod val="85000"/>
                            <a:lumOff val="15000"/>
                          </a:schemeClr>
                        </a:solidFill>
                        <a:latin typeface="Corbel" panose="020B0503020204020204" pitchFamily="34" charset="0"/>
                      </a:endParaRPr>
                    </a:p>
                  </a:txBody>
                  <a:tcPr marL="91434" marR="91434" marT="45731" marB="45731" anchor="ctr"/>
                </a:tc>
                <a:tc>
                  <a:txBody>
                    <a:bodyPr/>
                    <a:lstStyle/>
                    <a:p>
                      <a:pPr>
                        <a:lnSpc>
                          <a:spcPct val="100000"/>
                        </a:lnSpc>
                        <a:spcBef>
                          <a:spcPts val="600"/>
                        </a:spcBef>
                        <a:spcAft>
                          <a:spcPts val="600"/>
                        </a:spcAft>
                      </a:pPr>
                      <a:r>
                        <a:rPr lang="hr-HR" sz="2300" kern="1200" dirty="0" smtClean="0">
                          <a:solidFill>
                            <a:schemeClr val="tx1">
                              <a:lumMod val="85000"/>
                              <a:lumOff val="15000"/>
                            </a:schemeClr>
                          </a:solidFill>
                          <a:effectLst/>
                          <a:latin typeface="Corbel" panose="020B0503020204020204" pitchFamily="34" charset="0"/>
                        </a:rPr>
                        <a:t>primili neželjene poruke seksualnih sadržaja </a:t>
                      </a:r>
                      <a:endParaRPr lang="hr-HR" sz="2300" b="0" dirty="0">
                        <a:solidFill>
                          <a:schemeClr val="tx1">
                            <a:lumMod val="85000"/>
                            <a:lumOff val="15000"/>
                          </a:schemeClr>
                        </a:solidFill>
                        <a:latin typeface="Corbel" panose="020B0503020204020204" pitchFamily="34" charset="0"/>
                      </a:endParaRPr>
                    </a:p>
                  </a:txBody>
                  <a:tcPr marL="91434" marR="91434" marT="45731" marB="45731" anchor="ctr"/>
                </a:tc>
              </a:tr>
              <a:tr h="869211">
                <a:tc>
                  <a:txBody>
                    <a:bodyPr/>
                    <a:lstStyle/>
                    <a:p>
                      <a:pPr algn="ctr">
                        <a:lnSpc>
                          <a:spcPct val="100000"/>
                        </a:lnSpc>
                        <a:spcBef>
                          <a:spcPts val="600"/>
                        </a:spcBef>
                        <a:spcAft>
                          <a:spcPts val="600"/>
                        </a:spcAft>
                      </a:pPr>
                      <a:r>
                        <a:rPr lang="hr-HR" sz="2300" dirty="0" smtClean="0">
                          <a:solidFill>
                            <a:schemeClr val="tx1">
                              <a:lumMod val="85000"/>
                              <a:lumOff val="15000"/>
                            </a:schemeClr>
                          </a:solidFill>
                          <a:latin typeface="Corbel" panose="020B0503020204020204" pitchFamily="34" charset="0"/>
                        </a:rPr>
                        <a:t>16 %</a:t>
                      </a:r>
                      <a:endParaRPr lang="hr-HR" sz="2300" b="1" dirty="0">
                        <a:solidFill>
                          <a:schemeClr val="tx1">
                            <a:lumMod val="85000"/>
                            <a:lumOff val="15000"/>
                          </a:schemeClr>
                        </a:solidFill>
                        <a:latin typeface="Corbel" panose="020B0503020204020204" pitchFamily="34" charset="0"/>
                      </a:endParaRPr>
                    </a:p>
                  </a:txBody>
                  <a:tcPr marL="91434" marR="91434" marT="45731" marB="45731" anchor="ctr"/>
                </a:tc>
                <a:tc>
                  <a:txBody>
                    <a:bodyPr/>
                    <a:lstStyle/>
                    <a:p>
                      <a:pPr>
                        <a:lnSpc>
                          <a:spcPct val="100000"/>
                        </a:lnSpc>
                        <a:spcBef>
                          <a:spcPts val="600"/>
                        </a:spcBef>
                        <a:spcAft>
                          <a:spcPts val="600"/>
                        </a:spcAft>
                      </a:pPr>
                      <a:r>
                        <a:rPr lang="hr-HR" sz="2300" kern="1200" dirty="0" smtClean="0">
                          <a:solidFill>
                            <a:schemeClr val="tx1">
                              <a:lumMod val="85000"/>
                              <a:lumOff val="15000"/>
                            </a:schemeClr>
                          </a:solidFill>
                          <a:effectLst/>
                          <a:latin typeface="Corbel" panose="020B0503020204020204" pitchFamily="34" charset="0"/>
                        </a:rPr>
                        <a:t>druga osoba je provalila</a:t>
                      </a:r>
                      <a:r>
                        <a:rPr lang="hr-HR" sz="2300" kern="1200" baseline="0" dirty="0" smtClean="0">
                          <a:solidFill>
                            <a:schemeClr val="tx1">
                              <a:lumMod val="85000"/>
                              <a:lumOff val="15000"/>
                            </a:schemeClr>
                          </a:solidFill>
                          <a:effectLst/>
                          <a:latin typeface="Corbel" panose="020B0503020204020204" pitchFamily="34" charset="0"/>
                        </a:rPr>
                        <a:t> u njihov profil </a:t>
                      </a:r>
                      <a:r>
                        <a:rPr lang="hr-HR" sz="2300" kern="1200" dirty="0" smtClean="0">
                          <a:solidFill>
                            <a:schemeClr val="tx1">
                              <a:lumMod val="85000"/>
                              <a:lumOff val="15000"/>
                            </a:schemeClr>
                          </a:solidFill>
                          <a:effectLst/>
                          <a:latin typeface="Corbel" panose="020B0503020204020204" pitchFamily="34" charset="0"/>
                        </a:rPr>
                        <a:t>i objavljivala neugodne stvari o njima samima u njihovo ime</a:t>
                      </a:r>
                      <a:endParaRPr lang="hr-HR" sz="2300" b="0" dirty="0">
                        <a:solidFill>
                          <a:schemeClr val="tx1">
                            <a:lumMod val="85000"/>
                            <a:lumOff val="15000"/>
                          </a:schemeClr>
                        </a:solidFill>
                        <a:latin typeface="Corbel" panose="020B0503020204020204" pitchFamily="34" charset="0"/>
                      </a:endParaRPr>
                    </a:p>
                  </a:txBody>
                  <a:tcPr marL="91434" marR="91434" marT="45731" marB="45731" anchor="ctr"/>
                </a:tc>
              </a:tr>
              <a:tr h="869211">
                <a:tc>
                  <a:txBody>
                    <a:bodyPr/>
                    <a:lstStyle/>
                    <a:p>
                      <a:pPr algn="ctr">
                        <a:lnSpc>
                          <a:spcPct val="100000"/>
                        </a:lnSpc>
                        <a:spcBef>
                          <a:spcPts val="600"/>
                        </a:spcBef>
                        <a:spcAft>
                          <a:spcPts val="600"/>
                        </a:spcAft>
                      </a:pPr>
                      <a:r>
                        <a:rPr lang="hr-HR" sz="2300" dirty="0" smtClean="0">
                          <a:solidFill>
                            <a:schemeClr val="tx1">
                              <a:lumMod val="85000"/>
                              <a:lumOff val="15000"/>
                            </a:schemeClr>
                          </a:solidFill>
                          <a:latin typeface="Corbel" panose="020B0503020204020204" pitchFamily="34" charset="0"/>
                        </a:rPr>
                        <a:t>11 %</a:t>
                      </a:r>
                      <a:endParaRPr lang="hr-HR" sz="2300" b="1" dirty="0">
                        <a:solidFill>
                          <a:schemeClr val="tx1">
                            <a:lumMod val="85000"/>
                            <a:lumOff val="15000"/>
                          </a:schemeClr>
                        </a:solidFill>
                        <a:latin typeface="Corbel" panose="020B0503020204020204" pitchFamily="34" charset="0"/>
                      </a:endParaRPr>
                    </a:p>
                  </a:txBody>
                  <a:tcPr marL="91434" marR="91434" marT="45731" marB="45731" anchor="ctr"/>
                </a:tc>
                <a:tc>
                  <a:txBody>
                    <a:bodyPr/>
                    <a:lstStyle/>
                    <a:p>
                      <a:pPr>
                        <a:lnSpc>
                          <a:spcPct val="100000"/>
                        </a:lnSpc>
                        <a:spcBef>
                          <a:spcPts val="600"/>
                        </a:spcBef>
                        <a:spcAft>
                          <a:spcPts val="600"/>
                        </a:spcAft>
                      </a:pPr>
                      <a:r>
                        <a:rPr lang="hr-HR" sz="2300" kern="1200" dirty="0" smtClean="0">
                          <a:solidFill>
                            <a:schemeClr val="tx1">
                              <a:lumMod val="85000"/>
                              <a:lumOff val="15000"/>
                            </a:schemeClr>
                          </a:solidFill>
                          <a:effectLst/>
                          <a:latin typeface="Corbel" panose="020B0503020204020204" pitchFamily="34" charset="0"/>
                        </a:rPr>
                        <a:t>namjerno blokiranje ili izbacivanje iz neke grupe s ciljem izolacije</a:t>
                      </a:r>
                      <a:endParaRPr lang="hr-HR" sz="2300" b="0" dirty="0">
                        <a:solidFill>
                          <a:schemeClr val="tx1">
                            <a:lumMod val="85000"/>
                            <a:lumOff val="15000"/>
                          </a:schemeClr>
                        </a:solidFill>
                        <a:latin typeface="Corbel" panose="020B0503020204020204" pitchFamily="34" charset="0"/>
                      </a:endParaRPr>
                    </a:p>
                  </a:txBody>
                  <a:tcPr marL="91434" marR="91434" marT="45731" marB="45731" anchor="ctr"/>
                </a:tc>
              </a:tr>
              <a:tr h="869211">
                <a:tc>
                  <a:txBody>
                    <a:bodyPr/>
                    <a:lstStyle/>
                    <a:p>
                      <a:pPr algn="ctr">
                        <a:lnSpc>
                          <a:spcPct val="100000"/>
                        </a:lnSpc>
                        <a:spcBef>
                          <a:spcPts val="600"/>
                        </a:spcBef>
                        <a:spcAft>
                          <a:spcPts val="600"/>
                        </a:spcAft>
                      </a:pPr>
                      <a:r>
                        <a:rPr lang="hr-HR" sz="2300" dirty="0" smtClean="0">
                          <a:solidFill>
                            <a:schemeClr val="tx1">
                              <a:lumMod val="85000"/>
                              <a:lumOff val="15000"/>
                            </a:schemeClr>
                          </a:solidFill>
                          <a:latin typeface="Corbel" panose="020B0503020204020204" pitchFamily="34" charset="0"/>
                        </a:rPr>
                        <a:t>4 %</a:t>
                      </a:r>
                      <a:endParaRPr lang="hr-HR" sz="2300" b="1" dirty="0">
                        <a:solidFill>
                          <a:schemeClr val="tx1">
                            <a:lumMod val="85000"/>
                            <a:lumOff val="15000"/>
                          </a:schemeClr>
                        </a:solidFill>
                        <a:latin typeface="Corbel" panose="020B0503020204020204" pitchFamily="34" charset="0"/>
                      </a:endParaRPr>
                    </a:p>
                  </a:txBody>
                  <a:tcPr marL="91434" marR="91434" marT="45731" marB="45731" anchor="ctr"/>
                </a:tc>
                <a:tc>
                  <a:txBody>
                    <a:bodyPr/>
                    <a:lstStyle/>
                    <a:p>
                      <a:pPr>
                        <a:lnSpc>
                          <a:spcPct val="100000"/>
                        </a:lnSpc>
                        <a:spcBef>
                          <a:spcPts val="600"/>
                        </a:spcBef>
                        <a:spcAft>
                          <a:spcPts val="600"/>
                        </a:spcAft>
                      </a:pPr>
                      <a:r>
                        <a:rPr lang="hr-HR" sz="2300" kern="1200" dirty="0" smtClean="0">
                          <a:solidFill>
                            <a:schemeClr val="tx1">
                              <a:lumMod val="85000"/>
                              <a:lumOff val="15000"/>
                            </a:schemeClr>
                          </a:solidFill>
                          <a:effectLst/>
                          <a:latin typeface="Corbel" panose="020B0503020204020204" pitchFamily="34" charset="0"/>
                        </a:rPr>
                        <a:t>otvaranje grupe s ciljem ismijavanja ili vrijeđanja</a:t>
                      </a:r>
                      <a:endParaRPr lang="hr-HR" sz="2300" b="0" dirty="0">
                        <a:solidFill>
                          <a:schemeClr val="tx1">
                            <a:lumMod val="85000"/>
                            <a:lumOff val="15000"/>
                          </a:schemeClr>
                        </a:solidFill>
                        <a:latin typeface="Corbel" panose="020B0503020204020204" pitchFamily="34" charset="0"/>
                      </a:endParaRPr>
                    </a:p>
                  </a:txBody>
                  <a:tcPr marL="91434" marR="91434" marT="45731" marB="45731" anchor="ctr"/>
                </a:tc>
              </a:tr>
              <a:tr h="482905">
                <a:tc>
                  <a:txBody>
                    <a:bodyPr/>
                    <a:lstStyle/>
                    <a:p>
                      <a:pPr algn="ctr">
                        <a:lnSpc>
                          <a:spcPct val="100000"/>
                        </a:lnSpc>
                        <a:spcBef>
                          <a:spcPts val="600"/>
                        </a:spcBef>
                        <a:spcAft>
                          <a:spcPts val="600"/>
                        </a:spcAft>
                      </a:pPr>
                      <a:r>
                        <a:rPr lang="hr-HR" sz="2300" dirty="0" smtClean="0">
                          <a:solidFill>
                            <a:schemeClr val="tx1">
                              <a:lumMod val="85000"/>
                              <a:lumOff val="15000"/>
                            </a:schemeClr>
                          </a:solidFill>
                          <a:latin typeface="Corbel" panose="020B0503020204020204" pitchFamily="34" charset="0"/>
                        </a:rPr>
                        <a:t>15 %</a:t>
                      </a:r>
                      <a:endParaRPr lang="hr-HR" sz="2300" b="1" dirty="0">
                        <a:solidFill>
                          <a:schemeClr val="tx1">
                            <a:lumMod val="85000"/>
                            <a:lumOff val="15000"/>
                          </a:schemeClr>
                        </a:solidFill>
                        <a:latin typeface="Corbel" panose="020B0503020204020204" pitchFamily="34" charset="0"/>
                      </a:endParaRPr>
                    </a:p>
                  </a:txBody>
                  <a:tcPr marL="91434" marR="91434" marT="45731" marB="45731" anchor="ctr"/>
                </a:tc>
                <a:tc>
                  <a:txBody>
                    <a:bodyPr/>
                    <a:lstStyle/>
                    <a:p>
                      <a:pPr>
                        <a:lnSpc>
                          <a:spcPct val="100000"/>
                        </a:lnSpc>
                        <a:spcBef>
                          <a:spcPts val="600"/>
                        </a:spcBef>
                        <a:spcAft>
                          <a:spcPts val="600"/>
                        </a:spcAft>
                      </a:pPr>
                      <a:r>
                        <a:rPr lang="hr-HR" sz="2300" baseline="0" dirty="0" smtClean="0">
                          <a:solidFill>
                            <a:schemeClr val="tx1">
                              <a:lumMod val="85000"/>
                              <a:lumOff val="15000"/>
                            </a:schemeClr>
                          </a:solidFill>
                          <a:latin typeface="Corbel" panose="020B0503020204020204" pitchFamily="34" charset="0"/>
                        </a:rPr>
                        <a:t>primilo prijetnje</a:t>
                      </a:r>
                      <a:endParaRPr lang="hr-HR" sz="2300" dirty="0">
                        <a:solidFill>
                          <a:schemeClr val="tx1">
                            <a:lumMod val="85000"/>
                            <a:lumOff val="15000"/>
                          </a:schemeClr>
                        </a:solidFill>
                        <a:latin typeface="Corbel" panose="020B0503020204020204" pitchFamily="34" charset="0"/>
                      </a:endParaRPr>
                    </a:p>
                  </a:txBody>
                  <a:tcPr marL="91434" marR="91434" marT="45731" marB="45731" anchor="ctr"/>
                </a:tc>
              </a:tr>
            </a:tbl>
          </a:graphicData>
        </a:graphic>
      </p:graphicFrame>
      <p:pic>
        <p:nvPicPr>
          <p:cNvPr id="7170" name="Picture 2" descr="C:\Users\Marija\Desktop\Slikice blok\poru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785539"/>
            <a:ext cx="1697508" cy="151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3802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340768"/>
            <a:ext cx="8229600" cy="1143000"/>
          </a:xfrm>
        </p:spPr>
        <p:txBody>
          <a:bodyPr/>
          <a:lstStyle/>
          <a:p>
            <a:pPr algn="ctr"/>
            <a:r>
              <a:rPr lang="hr-HR" sz="5400" dirty="0">
                <a:latin typeface="Corbel" panose="020B0503020204020204" pitchFamily="34" charset="0"/>
              </a:rPr>
              <a:t>Kako prepoznati elektroničko nasilje?</a:t>
            </a:r>
            <a:endParaRPr lang="hr-HR" b="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284984"/>
            <a:ext cx="2304256" cy="226699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9287203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32656"/>
            <a:ext cx="8229600" cy="5472608"/>
          </a:xfrm>
        </p:spPr>
        <p:txBody>
          <a:bodyPr/>
          <a:lstStyle/>
          <a:p>
            <a:r>
              <a:rPr lang="hr-HR" sz="3600" dirty="0" smtClean="0">
                <a:latin typeface="Corbel" panose="020B0503020204020204" pitchFamily="34" charset="0"/>
              </a:rPr>
              <a:t>Kako prepoznati elektroničko nasilje?</a:t>
            </a:r>
            <a:br>
              <a:rPr lang="hr-HR" sz="3600" dirty="0" smtClean="0">
                <a:latin typeface="Corbel" panose="020B0503020204020204" pitchFamily="34" charset="0"/>
              </a:rPr>
            </a:br>
            <a:r>
              <a:rPr lang="hr-HR" sz="3600" dirty="0" smtClean="0">
                <a:latin typeface="Corbel" panose="020B0503020204020204" pitchFamily="34" charset="0"/>
              </a:rPr>
              <a:t/>
            </a:r>
            <a:br>
              <a:rPr lang="hr-HR" sz="3600" dirty="0" smtClean="0">
                <a:latin typeface="Corbel" panose="020B0503020204020204" pitchFamily="34" charset="0"/>
              </a:rPr>
            </a:br>
            <a:r>
              <a:rPr lang="hr-HR" sz="3600" dirty="0" smtClean="0">
                <a:latin typeface="Corbel" panose="020B0503020204020204" pitchFamily="34" charset="0"/>
              </a:rPr>
              <a:t/>
            </a:r>
            <a:br>
              <a:rPr lang="hr-HR" sz="3600" dirty="0" smtClean="0">
                <a:latin typeface="Corbel" panose="020B0503020204020204" pitchFamily="34" charset="0"/>
              </a:rPr>
            </a:br>
            <a:r>
              <a:rPr lang="hr-HR" sz="3600" dirty="0" smtClean="0">
                <a:latin typeface="Corbel" panose="020B0503020204020204" pitchFamily="34" charset="0"/>
              </a:rPr>
              <a:t/>
            </a:r>
            <a:br>
              <a:rPr lang="hr-HR" sz="3600" dirty="0" smtClean="0">
                <a:latin typeface="Corbel" panose="020B0503020204020204" pitchFamily="34" charset="0"/>
              </a:rPr>
            </a:br>
            <a:r>
              <a:rPr lang="hr-HR" sz="3600" dirty="0" smtClean="0">
                <a:latin typeface="Corbel" panose="020B0503020204020204" pitchFamily="34" charset="0"/>
              </a:rPr>
              <a:t/>
            </a:r>
            <a:br>
              <a:rPr lang="hr-HR" sz="3600" dirty="0" smtClean="0">
                <a:latin typeface="Corbel" panose="020B0503020204020204" pitchFamily="34" charset="0"/>
              </a:rPr>
            </a:br>
            <a:r>
              <a:rPr lang="hr-HR" sz="3600" dirty="0" smtClean="0">
                <a:latin typeface="Corbel" panose="020B0503020204020204" pitchFamily="34" charset="0"/>
              </a:rPr>
              <a:t/>
            </a:r>
            <a:br>
              <a:rPr lang="hr-HR" sz="3600" dirty="0" smtClean="0">
                <a:latin typeface="Corbel" panose="020B0503020204020204" pitchFamily="34" charset="0"/>
              </a:rPr>
            </a:br>
            <a:r>
              <a:rPr lang="hr-HR" sz="3600" dirty="0" smtClean="0">
                <a:latin typeface="Corbel" panose="020B0503020204020204" pitchFamily="34" charset="0"/>
              </a:rPr>
              <a:t/>
            </a:r>
            <a:br>
              <a:rPr lang="hr-HR" sz="3600" dirty="0" smtClean="0">
                <a:latin typeface="Corbel" panose="020B0503020204020204" pitchFamily="34" charset="0"/>
              </a:rPr>
            </a:br>
            <a:r>
              <a:rPr lang="hr-HR" sz="3600" dirty="0" smtClean="0">
                <a:latin typeface="Corbel" panose="020B0503020204020204" pitchFamily="34" charset="0"/>
              </a:rPr>
              <a:t>        </a:t>
            </a:r>
            <a:endParaRPr lang="hr-HR" sz="2400" b="0" dirty="0">
              <a:solidFill>
                <a:schemeClr val="tx1"/>
              </a:solidFill>
              <a:latin typeface="Corbel" panose="020B0503020204020204" pitchFamily="34" charset="0"/>
            </a:endParaRPr>
          </a:p>
        </p:txBody>
      </p:sp>
      <p:graphicFrame>
        <p:nvGraphicFramePr>
          <p:cNvPr id="4" name="Rezervirano mjesto sadržaja 8"/>
          <p:cNvGraphicFramePr>
            <a:graphicFrameLocks noGrp="1"/>
          </p:cNvGraphicFramePr>
          <p:nvPr>
            <p:ph idx="1"/>
            <p:extLst>
              <p:ext uri="{D42A27DB-BD31-4B8C-83A1-F6EECF244321}">
                <p14:modId xmlns:p14="http://schemas.microsoft.com/office/powerpoint/2010/main" val="1852915372"/>
              </p:ext>
            </p:extLst>
          </p:nvPr>
        </p:nvGraphicFramePr>
        <p:xfrm>
          <a:off x="323528" y="1772816"/>
          <a:ext cx="6768752"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288" y="4221088"/>
            <a:ext cx="1724025" cy="2219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1869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3600" dirty="0">
                <a:latin typeface="Corbel" panose="020B0503020204020204" pitchFamily="34" charset="0"/>
              </a:rPr>
              <a:t>Smetnje povezane s doživljavanjem elektroničkog nasilja</a:t>
            </a:r>
          </a:p>
        </p:txBody>
      </p:sp>
      <p:graphicFrame>
        <p:nvGraphicFramePr>
          <p:cNvPr id="4" name="Rezervirano mjesto sadržaja 4"/>
          <p:cNvGraphicFramePr>
            <a:graphicFrameLocks noGrp="1"/>
          </p:cNvGraphicFramePr>
          <p:nvPr>
            <p:ph idx="1"/>
            <p:extLst>
              <p:ext uri="{D42A27DB-BD31-4B8C-83A1-F6EECF244321}">
                <p14:modId xmlns:p14="http://schemas.microsoft.com/office/powerpoint/2010/main" val="723948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013318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259632" y="1196752"/>
            <a:ext cx="6552728" cy="1893888"/>
          </a:xfrm>
        </p:spPr>
        <p:txBody>
          <a:bodyPr wrap="square" numCol="1" anchorCtr="0" compatLnSpc="1">
            <a:prstTxWarp prst="textNoShape">
              <a:avLst/>
            </a:prstTxWarp>
          </a:bodyPr>
          <a:lstStyle/>
          <a:p>
            <a:pPr algn="ctr">
              <a:spcAft>
                <a:spcPts val="100"/>
              </a:spcAft>
              <a:defRPr/>
            </a:pPr>
            <a:r>
              <a:rPr lang="hr-HR" dirty="0">
                <a:latin typeface="Corbel" panose="020B0503020204020204" pitchFamily="34" charset="0"/>
              </a:rPr>
              <a:t>Kako spriječiti nasilje na </a:t>
            </a:r>
            <a:r>
              <a:rPr lang="hr-HR" dirty="0" err="1">
                <a:latin typeface="Corbel" panose="020B0503020204020204" pitchFamily="34" charset="0"/>
              </a:rPr>
              <a:t>internetu</a:t>
            </a:r>
            <a:r>
              <a:rPr lang="hr-HR" dirty="0">
                <a:latin typeface="Corbel" panose="020B0503020204020204" pitchFamily="34" charset="0"/>
              </a:rPr>
              <a:t>  - prevencija </a:t>
            </a:r>
            <a:br>
              <a:rPr lang="hr-HR" dirty="0">
                <a:latin typeface="Corbel" panose="020B0503020204020204" pitchFamily="34" charset="0"/>
              </a:rPr>
            </a:br>
            <a:endParaRPr lang="hr-HR" dirty="0">
              <a:latin typeface="Corbel" panose="020B0503020204020204" pitchFamily="34" charset="0"/>
            </a:endParaRPr>
          </a:p>
        </p:txBody>
      </p:sp>
      <p:sp>
        <p:nvSpPr>
          <p:cNvPr id="4" name="TekstniOkvir 3"/>
          <p:cNvSpPr txBox="1"/>
          <p:nvPr/>
        </p:nvSpPr>
        <p:spPr>
          <a:xfrm>
            <a:off x="971600" y="2924944"/>
            <a:ext cx="6984776" cy="1938992"/>
          </a:xfrm>
          <a:prstGeom prst="rect">
            <a:avLst/>
          </a:prstGeom>
          <a:noFill/>
        </p:spPr>
        <p:txBody>
          <a:bodyPr wrap="square" rtlCol="0">
            <a:spAutoFit/>
          </a:bodyPr>
          <a:lstStyle/>
          <a:p>
            <a:pPr marL="342900" indent="-342900">
              <a:buFont typeface="Arial" panose="020B0604020202020204" pitchFamily="34" charset="0"/>
              <a:buChar char="•"/>
            </a:pPr>
            <a:endParaRPr lang="hr-HR" sz="2400" dirty="0" smtClean="0">
              <a:latin typeface="Corbel" panose="020B0503020204020204" pitchFamily="34" charset="0"/>
            </a:endParaRPr>
          </a:p>
          <a:p>
            <a:pPr marL="342900" indent="-342900">
              <a:buFont typeface="Arial" panose="020B0604020202020204" pitchFamily="34" charset="0"/>
              <a:buChar char="•"/>
            </a:pPr>
            <a:endParaRPr lang="hr-HR" sz="2400" dirty="0">
              <a:latin typeface="Corbel" panose="020B0503020204020204" pitchFamily="34" charset="0"/>
            </a:endParaRPr>
          </a:p>
          <a:p>
            <a:pPr marL="342900" indent="-342900">
              <a:buFont typeface="Arial" panose="020B0604020202020204" pitchFamily="34" charset="0"/>
              <a:buChar char="•"/>
            </a:pPr>
            <a:r>
              <a:rPr lang="hr-HR" sz="2400" dirty="0" smtClean="0">
                <a:latin typeface="Corbel" panose="020B0503020204020204" pitchFamily="34" charset="0"/>
              </a:rPr>
              <a:t>učiti </a:t>
            </a:r>
            <a:r>
              <a:rPr lang="hr-HR" sz="2400" dirty="0">
                <a:latin typeface="Corbel" panose="020B0503020204020204" pitchFamily="34" charset="0"/>
              </a:rPr>
              <a:t>djecu o korištenju </a:t>
            </a:r>
            <a:r>
              <a:rPr lang="hr-HR" sz="2400" dirty="0" err="1">
                <a:latin typeface="Corbel" panose="020B0503020204020204" pitchFamily="34" charset="0"/>
              </a:rPr>
              <a:t>interneta</a:t>
            </a:r>
            <a:r>
              <a:rPr lang="hr-HR" sz="2400" dirty="0">
                <a:latin typeface="Corbel" panose="020B0503020204020204" pitchFamily="34" charset="0"/>
              </a:rPr>
              <a:t> na siguran i odgovoran način te razvijati odgovornost za ispravno i pogrešno. </a:t>
            </a:r>
          </a:p>
        </p:txBody>
      </p:sp>
    </p:spTree>
    <p:extLst>
      <p:ext uri="{BB962C8B-B14F-4D97-AF65-F5344CB8AC3E}">
        <p14:creationId xmlns:p14="http://schemas.microsoft.com/office/powerpoint/2010/main" val="289530837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slov 1"/>
          <p:cNvSpPr>
            <a:spLocks noGrp="1"/>
          </p:cNvSpPr>
          <p:nvPr>
            <p:ph type="title"/>
          </p:nvPr>
        </p:nvSpPr>
        <p:spPr/>
        <p:txBody>
          <a:bodyPr/>
          <a:lstStyle/>
          <a:p>
            <a:r>
              <a:rPr lang="hr-HR" altLang="en-US" sz="4000" dirty="0" smtClean="0">
                <a:latin typeface="Corbel" pitchFamily="34" charset="0"/>
                <a:cs typeface="Arial Black" pitchFamily="34" charset="0"/>
              </a:rPr>
              <a:t>Što mogu roditelji?</a:t>
            </a:r>
          </a:p>
        </p:txBody>
      </p:sp>
      <p:graphicFrame>
        <p:nvGraphicFramePr>
          <p:cNvPr id="2" name="Rezervirano mjesto sadržaja 1"/>
          <p:cNvGraphicFramePr>
            <a:graphicFrameLocks noGrp="1"/>
          </p:cNvGraphicFramePr>
          <p:nvPr>
            <p:ph idx="1"/>
            <p:extLst>
              <p:ext uri="{D42A27DB-BD31-4B8C-83A1-F6EECF244321}">
                <p14:modId xmlns:p14="http://schemas.microsoft.com/office/powerpoint/2010/main" val="1828215476"/>
              </p:ext>
            </p:extLst>
          </p:nvPr>
        </p:nvGraphicFramePr>
        <p:xfrm>
          <a:off x="381000" y="1371601"/>
          <a:ext cx="7848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28444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5DDC37EE-28CC-4001-B41B-71D2B274210C}"/>
                                            </p:graphicEl>
                                          </p:spTgt>
                                        </p:tgtEl>
                                        <p:attrNameLst>
                                          <p:attrName>style.visibility</p:attrName>
                                        </p:attrNameLst>
                                      </p:cBhvr>
                                      <p:to>
                                        <p:strVal val="visible"/>
                                      </p:to>
                                    </p:set>
                                    <p:anim calcmode="lin" valueType="num">
                                      <p:cBhvr additive="base">
                                        <p:cTn id="7" dur="500" fill="hold"/>
                                        <p:tgtEl>
                                          <p:spTgt spid="2">
                                            <p:graphicEl>
                                              <a:dgm id="{5DDC37EE-28CC-4001-B41B-71D2B274210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5DDC37EE-28CC-4001-B41B-71D2B274210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78E124A4-A986-4963-88A5-8D38E040A608}"/>
                                            </p:graphicEl>
                                          </p:spTgt>
                                        </p:tgtEl>
                                        <p:attrNameLst>
                                          <p:attrName>style.visibility</p:attrName>
                                        </p:attrNameLst>
                                      </p:cBhvr>
                                      <p:to>
                                        <p:strVal val="visible"/>
                                      </p:to>
                                    </p:set>
                                    <p:anim calcmode="lin" valueType="num">
                                      <p:cBhvr additive="base">
                                        <p:cTn id="13" dur="500" fill="hold"/>
                                        <p:tgtEl>
                                          <p:spTgt spid="2">
                                            <p:graphicEl>
                                              <a:dgm id="{78E124A4-A986-4963-88A5-8D38E040A60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78E124A4-A986-4963-88A5-8D38E040A60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09CF2AED-AEDD-4BCE-9E44-4D700EAAB00F}"/>
                                            </p:graphicEl>
                                          </p:spTgt>
                                        </p:tgtEl>
                                        <p:attrNameLst>
                                          <p:attrName>style.visibility</p:attrName>
                                        </p:attrNameLst>
                                      </p:cBhvr>
                                      <p:to>
                                        <p:strVal val="visible"/>
                                      </p:to>
                                    </p:set>
                                    <p:anim calcmode="lin" valueType="num">
                                      <p:cBhvr additive="base">
                                        <p:cTn id="19" dur="500" fill="hold"/>
                                        <p:tgtEl>
                                          <p:spTgt spid="2">
                                            <p:graphicEl>
                                              <a:dgm id="{09CF2AED-AEDD-4BCE-9E44-4D700EAAB00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09CF2AED-AEDD-4BCE-9E44-4D700EAAB00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CBBAFFC7-34BC-4E7B-8E66-AEF414F74E47}"/>
                                            </p:graphicEl>
                                          </p:spTgt>
                                        </p:tgtEl>
                                        <p:attrNameLst>
                                          <p:attrName>style.visibility</p:attrName>
                                        </p:attrNameLst>
                                      </p:cBhvr>
                                      <p:to>
                                        <p:strVal val="visible"/>
                                      </p:to>
                                    </p:set>
                                    <p:anim calcmode="lin" valueType="num">
                                      <p:cBhvr additive="base">
                                        <p:cTn id="25" dur="500" fill="hold"/>
                                        <p:tgtEl>
                                          <p:spTgt spid="2">
                                            <p:graphicEl>
                                              <a:dgm id="{CBBAFFC7-34BC-4E7B-8E66-AEF414F74E4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CBBAFFC7-34BC-4E7B-8E66-AEF414F74E4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50106"/>
          </a:xfrm>
        </p:spPr>
        <p:txBody>
          <a:bodyPr/>
          <a:lstStyle/>
          <a:p>
            <a:r>
              <a:rPr lang="hr-HR" sz="3200" dirty="0" smtClean="0">
                <a:latin typeface="Corbel" panose="020B0503020204020204" pitchFamily="34" charset="0"/>
              </a:rPr>
              <a:t>O čemu danas?</a:t>
            </a:r>
            <a:endParaRPr lang="en-GB" sz="3200" dirty="0">
              <a:latin typeface="Corbel" panose="020B0503020204020204" pitchFamily="34" charset="0"/>
            </a:endParaRPr>
          </a:p>
        </p:txBody>
      </p:sp>
      <p:pic>
        <p:nvPicPr>
          <p:cNvPr id="4" name="Picture 2" descr="C:\Users\Marija\Desktop\Slikice blok\Chat Hrabr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797152"/>
            <a:ext cx="1404156" cy="15167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jagram 6"/>
          <p:cNvGraphicFramePr/>
          <p:nvPr>
            <p:extLst>
              <p:ext uri="{D42A27DB-BD31-4B8C-83A1-F6EECF244321}">
                <p14:modId xmlns:p14="http://schemas.microsoft.com/office/powerpoint/2010/main" val="1550617546"/>
              </p:ext>
            </p:extLst>
          </p:nvPr>
        </p:nvGraphicFramePr>
        <p:xfrm>
          <a:off x="395536" y="1124743"/>
          <a:ext cx="8388932" cy="5189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6646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AB73050D-0913-409A-BC19-4C7635D45641}"/>
                                            </p:graphicEl>
                                          </p:spTgt>
                                        </p:tgtEl>
                                        <p:attrNameLst>
                                          <p:attrName>style.visibility</p:attrName>
                                        </p:attrNameLst>
                                      </p:cBhvr>
                                      <p:to>
                                        <p:strVal val="visible"/>
                                      </p:to>
                                    </p:set>
                                    <p:animEffect transition="in" filter="wipe(down)">
                                      <p:cBhvr>
                                        <p:cTn id="7" dur="500"/>
                                        <p:tgtEl>
                                          <p:spTgt spid="7">
                                            <p:graphicEl>
                                              <a:dgm id="{AB73050D-0913-409A-BC19-4C7635D4564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C6F26A9E-710E-47C9-BAAE-2B6E4F35C37B}"/>
                                            </p:graphicEl>
                                          </p:spTgt>
                                        </p:tgtEl>
                                        <p:attrNameLst>
                                          <p:attrName>style.visibility</p:attrName>
                                        </p:attrNameLst>
                                      </p:cBhvr>
                                      <p:to>
                                        <p:strVal val="visible"/>
                                      </p:to>
                                    </p:set>
                                    <p:animEffect transition="in" filter="wipe(down)">
                                      <p:cBhvr>
                                        <p:cTn id="12" dur="500"/>
                                        <p:tgtEl>
                                          <p:spTgt spid="7">
                                            <p:graphicEl>
                                              <a:dgm id="{C6F26A9E-710E-47C9-BAAE-2B6E4F35C37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B8F93631-30CB-4052-99A5-714A8F634DE6}"/>
                                            </p:graphicEl>
                                          </p:spTgt>
                                        </p:tgtEl>
                                        <p:attrNameLst>
                                          <p:attrName>style.visibility</p:attrName>
                                        </p:attrNameLst>
                                      </p:cBhvr>
                                      <p:to>
                                        <p:strVal val="visible"/>
                                      </p:to>
                                    </p:set>
                                    <p:animEffect transition="in" filter="wipe(down)">
                                      <p:cBhvr>
                                        <p:cTn id="17" dur="500"/>
                                        <p:tgtEl>
                                          <p:spTgt spid="7">
                                            <p:graphicEl>
                                              <a:dgm id="{B8F93631-30CB-4052-99A5-714A8F634DE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56031A2C-7533-4B05-9AC3-93BCDD2FFA64}"/>
                                            </p:graphicEl>
                                          </p:spTgt>
                                        </p:tgtEl>
                                        <p:attrNameLst>
                                          <p:attrName>style.visibility</p:attrName>
                                        </p:attrNameLst>
                                      </p:cBhvr>
                                      <p:to>
                                        <p:strVal val="visible"/>
                                      </p:to>
                                    </p:set>
                                    <p:animEffect transition="in" filter="wipe(down)">
                                      <p:cBhvr>
                                        <p:cTn id="22" dur="500"/>
                                        <p:tgtEl>
                                          <p:spTgt spid="7">
                                            <p:graphicEl>
                                              <a:dgm id="{56031A2C-7533-4B05-9AC3-93BCDD2FFA6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dgm id="{CB827EF0-DD11-4A46-82EF-E19924110001}"/>
                                            </p:graphicEl>
                                          </p:spTgt>
                                        </p:tgtEl>
                                        <p:attrNameLst>
                                          <p:attrName>style.visibility</p:attrName>
                                        </p:attrNameLst>
                                      </p:cBhvr>
                                      <p:to>
                                        <p:strVal val="visible"/>
                                      </p:to>
                                    </p:set>
                                    <p:animEffect transition="in" filter="wipe(down)">
                                      <p:cBhvr>
                                        <p:cTn id="27" dur="500"/>
                                        <p:tgtEl>
                                          <p:spTgt spid="7">
                                            <p:graphicEl>
                                              <a:dgm id="{CB827EF0-DD11-4A46-82EF-E199241100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5" name="Zaobljeni pravokutnik 4"/>
          <p:cNvSpPr/>
          <p:nvPr/>
        </p:nvSpPr>
        <p:spPr>
          <a:xfrm>
            <a:off x="1691680" y="1700808"/>
            <a:ext cx="5760640" cy="3672408"/>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hr-HR" sz="2400" dirty="0">
                <a:solidFill>
                  <a:schemeClr val="tx1"/>
                </a:solidFill>
                <a:latin typeface="Corbel" panose="020B0503020204020204" pitchFamily="34" charset="0"/>
              </a:rPr>
              <a:t>Zabrane i špijuniranje ne uče djecu kako </a:t>
            </a:r>
          </a:p>
          <a:p>
            <a:pPr algn="ctr"/>
            <a:r>
              <a:rPr lang="hr-HR" sz="2400" dirty="0">
                <a:solidFill>
                  <a:schemeClr val="tx1"/>
                </a:solidFill>
                <a:latin typeface="Corbel" panose="020B0503020204020204" pitchFamily="34" charset="0"/>
              </a:rPr>
              <a:t>i zašto donositi zdrave izbore, već tome </a:t>
            </a:r>
          </a:p>
          <a:p>
            <a:pPr algn="ctr"/>
            <a:r>
              <a:rPr lang="hr-HR" sz="2400" dirty="0">
                <a:solidFill>
                  <a:schemeClr val="tx1"/>
                </a:solidFill>
                <a:latin typeface="Corbel" panose="020B0503020204020204" pitchFamily="34" charset="0"/>
              </a:rPr>
              <a:t>da ono što im roditelji brane rade </a:t>
            </a:r>
          </a:p>
          <a:p>
            <a:pPr algn="ctr"/>
            <a:r>
              <a:rPr lang="hr-HR" sz="2400" dirty="0">
                <a:solidFill>
                  <a:schemeClr val="tx1"/>
                </a:solidFill>
                <a:latin typeface="Corbel" panose="020B0503020204020204" pitchFamily="34" charset="0"/>
              </a:rPr>
              <a:t>„skriveno”. </a:t>
            </a:r>
          </a:p>
        </p:txBody>
      </p:sp>
    </p:spTree>
    <p:extLst>
      <p:ext uri="{BB962C8B-B14F-4D97-AF65-F5344CB8AC3E}">
        <p14:creationId xmlns:p14="http://schemas.microsoft.com/office/powerpoint/2010/main" val="296019949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p:cNvSpPr>
            <a:spLocks noGrp="1"/>
          </p:cNvSpPr>
          <p:nvPr>
            <p:ph type="title"/>
          </p:nvPr>
        </p:nvSpPr>
        <p:spPr>
          <a:xfrm>
            <a:off x="228600" y="304800"/>
            <a:ext cx="8382000" cy="960438"/>
          </a:xfrm>
        </p:spPr>
        <p:txBody>
          <a:bodyPr/>
          <a:lstStyle/>
          <a:p>
            <a:r>
              <a:rPr lang="hr-HR" altLang="en-US" sz="4000" dirty="0" smtClean="0">
                <a:latin typeface="Corbel" pitchFamily="34" charset="0"/>
                <a:cs typeface="Arial Black" pitchFamily="34" charset="0"/>
              </a:rPr>
              <a:t>Što kada se nasilje dogodi?</a:t>
            </a:r>
          </a:p>
        </p:txBody>
      </p:sp>
      <p:sp>
        <p:nvSpPr>
          <p:cNvPr id="3" name="Strelica udesno 2"/>
          <p:cNvSpPr/>
          <p:nvPr/>
        </p:nvSpPr>
        <p:spPr>
          <a:xfrm>
            <a:off x="674688" y="990600"/>
            <a:ext cx="8469312" cy="4876800"/>
          </a:xfrm>
          <a:prstGeom prst="rightArrow">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5" name="Prostoručno 4"/>
          <p:cNvSpPr/>
          <p:nvPr/>
        </p:nvSpPr>
        <p:spPr>
          <a:xfrm>
            <a:off x="107504" y="2595811"/>
            <a:ext cx="1512168" cy="1578348"/>
          </a:xfrm>
          <a:custGeom>
            <a:avLst/>
            <a:gdLst>
              <a:gd name="connsiteX0" fmla="*/ 0 w 1364939"/>
              <a:gd name="connsiteY0" fmla="*/ 227494 h 2011680"/>
              <a:gd name="connsiteX1" fmla="*/ 227494 w 1364939"/>
              <a:gd name="connsiteY1" fmla="*/ 0 h 2011680"/>
              <a:gd name="connsiteX2" fmla="*/ 1137445 w 1364939"/>
              <a:gd name="connsiteY2" fmla="*/ 0 h 2011680"/>
              <a:gd name="connsiteX3" fmla="*/ 1364939 w 1364939"/>
              <a:gd name="connsiteY3" fmla="*/ 227494 h 2011680"/>
              <a:gd name="connsiteX4" fmla="*/ 1364939 w 1364939"/>
              <a:gd name="connsiteY4" fmla="*/ 1784186 h 2011680"/>
              <a:gd name="connsiteX5" fmla="*/ 1137445 w 1364939"/>
              <a:gd name="connsiteY5" fmla="*/ 2011680 h 2011680"/>
              <a:gd name="connsiteX6" fmla="*/ 227494 w 1364939"/>
              <a:gd name="connsiteY6" fmla="*/ 2011680 h 2011680"/>
              <a:gd name="connsiteX7" fmla="*/ 0 w 1364939"/>
              <a:gd name="connsiteY7" fmla="*/ 1784186 h 2011680"/>
              <a:gd name="connsiteX8" fmla="*/ 0 w 1364939"/>
              <a:gd name="connsiteY8" fmla="*/ 227494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939" h="2011680">
                <a:moveTo>
                  <a:pt x="0" y="227494"/>
                </a:moveTo>
                <a:cubicBezTo>
                  <a:pt x="0" y="101853"/>
                  <a:pt x="101853" y="0"/>
                  <a:pt x="227494" y="0"/>
                </a:cubicBezTo>
                <a:lnTo>
                  <a:pt x="1137445" y="0"/>
                </a:lnTo>
                <a:cubicBezTo>
                  <a:pt x="1263086" y="0"/>
                  <a:pt x="1364939" y="101853"/>
                  <a:pt x="1364939" y="227494"/>
                </a:cubicBezTo>
                <a:lnTo>
                  <a:pt x="1364939" y="1784186"/>
                </a:lnTo>
                <a:cubicBezTo>
                  <a:pt x="1364939" y="1909827"/>
                  <a:pt x="1263086" y="2011680"/>
                  <a:pt x="1137445" y="2011680"/>
                </a:cubicBezTo>
                <a:lnTo>
                  <a:pt x="227494" y="2011680"/>
                </a:lnTo>
                <a:cubicBezTo>
                  <a:pt x="101853" y="2011680"/>
                  <a:pt x="0" y="1909827"/>
                  <a:pt x="0" y="1784186"/>
                </a:cubicBezTo>
                <a:lnTo>
                  <a:pt x="0" y="227494"/>
                </a:lnTo>
                <a:close/>
              </a:path>
            </a:pathLst>
          </a:cu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lIns="127591" tIns="127591" rIns="127591" bIns="127591" spcCol="1270" anchor="ctr"/>
          <a:lstStyle/>
          <a:p>
            <a:pPr algn="ctr" defTabSz="711200">
              <a:lnSpc>
                <a:spcPct val="90000"/>
              </a:lnSpc>
              <a:spcAft>
                <a:spcPct val="35000"/>
              </a:spcAft>
              <a:defRPr/>
            </a:pPr>
            <a:r>
              <a:rPr lang="hr-HR" sz="1900" dirty="0" smtClean="0"/>
              <a:t>ODNOS POVJERENJA s </a:t>
            </a:r>
            <a:r>
              <a:rPr lang="hr-HR" sz="1900" dirty="0"/>
              <a:t>djetetom</a:t>
            </a:r>
          </a:p>
        </p:txBody>
      </p:sp>
      <p:sp>
        <p:nvSpPr>
          <p:cNvPr id="6" name="Prostoručno 5"/>
          <p:cNvSpPr/>
          <p:nvPr/>
        </p:nvSpPr>
        <p:spPr>
          <a:xfrm>
            <a:off x="1636048" y="1484784"/>
            <a:ext cx="3028950" cy="3888432"/>
          </a:xfrm>
          <a:custGeom>
            <a:avLst/>
            <a:gdLst>
              <a:gd name="connsiteX0" fmla="*/ 0 w 3028651"/>
              <a:gd name="connsiteY0" fmla="*/ 504785 h 3657596"/>
              <a:gd name="connsiteX1" fmla="*/ 504785 w 3028651"/>
              <a:gd name="connsiteY1" fmla="*/ 0 h 3657596"/>
              <a:gd name="connsiteX2" fmla="*/ 2523866 w 3028651"/>
              <a:gd name="connsiteY2" fmla="*/ 0 h 3657596"/>
              <a:gd name="connsiteX3" fmla="*/ 3028651 w 3028651"/>
              <a:gd name="connsiteY3" fmla="*/ 504785 h 3657596"/>
              <a:gd name="connsiteX4" fmla="*/ 3028651 w 3028651"/>
              <a:gd name="connsiteY4" fmla="*/ 3152811 h 3657596"/>
              <a:gd name="connsiteX5" fmla="*/ 2523866 w 3028651"/>
              <a:gd name="connsiteY5" fmla="*/ 3657596 h 3657596"/>
              <a:gd name="connsiteX6" fmla="*/ 504785 w 3028651"/>
              <a:gd name="connsiteY6" fmla="*/ 3657596 h 3657596"/>
              <a:gd name="connsiteX7" fmla="*/ 0 w 3028651"/>
              <a:gd name="connsiteY7" fmla="*/ 3152811 h 3657596"/>
              <a:gd name="connsiteX8" fmla="*/ 0 w 3028651"/>
              <a:gd name="connsiteY8" fmla="*/ 504785 h 365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651" h="3657596">
                <a:moveTo>
                  <a:pt x="0" y="504785"/>
                </a:moveTo>
                <a:cubicBezTo>
                  <a:pt x="0" y="226000"/>
                  <a:pt x="226000" y="0"/>
                  <a:pt x="504785" y="0"/>
                </a:cubicBezTo>
                <a:lnTo>
                  <a:pt x="2523866" y="0"/>
                </a:lnTo>
                <a:cubicBezTo>
                  <a:pt x="2802651" y="0"/>
                  <a:pt x="3028651" y="226000"/>
                  <a:pt x="3028651" y="504785"/>
                </a:cubicBezTo>
                <a:lnTo>
                  <a:pt x="3028651" y="3152811"/>
                </a:lnTo>
                <a:cubicBezTo>
                  <a:pt x="3028651" y="3431596"/>
                  <a:pt x="2802651" y="3657596"/>
                  <a:pt x="2523866" y="3657596"/>
                </a:cubicBezTo>
                <a:lnTo>
                  <a:pt x="504785" y="3657596"/>
                </a:lnTo>
                <a:cubicBezTo>
                  <a:pt x="226000" y="3657596"/>
                  <a:pt x="0" y="3431596"/>
                  <a:pt x="0" y="3152811"/>
                </a:cubicBezTo>
                <a:lnTo>
                  <a:pt x="0" y="504785"/>
                </a:lnTo>
                <a:close/>
              </a:path>
            </a:pathLst>
          </a:custGeom>
        </p:spPr>
        <p:style>
          <a:lnRef idx="2">
            <a:schemeClr val="lt1">
              <a:hueOff val="0"/>
              <a:satOff val="0"/>
              <a:lumOff val="0"/>
              <a:alphaOff val="0"/>
            </a:schemeClr>
          </a:lnRef>
          <a:fillRef idx="1">
            <a:schemeClr val="accent4">
              <a:shade val="80000"/>
              <a:hueOff val="-44139"/>
              <a:satOff val="-1091"/>
              <a:lumOff val="6247"/>
              <a:alphaOff val="0"/>
            </a:schemeClr>
          </a:fillRef>
          <a:effectRef idx="0">
            <a:schemeClr val="accent4">
              <a:shade val="80000"/>
              <a:hueOff val="-44139"/>
              <a:satOff val="-1091"/>
              <a:lumOff val="6247"/>
              <a:alphaOff val="0"/>
            </a:schemeClr>
          </a:effectRef>
          <a:fontRef idx="minor">
            <a:schemeClr val="lt1"/>
          </a:fontRef>
        </p:style>
        <p:txBody>
          <a:bodyPr lIns="239287" tIns="239287" rIns="239287" bIns="239287"/>
          <a:lstStyle>
            <a:lvl1pPr defTabSz="1066800" eaLnBrk="0" hangingPunct="0">
              <a:spcBef>
                <a:spcPct val="20000"/>
              </a:spcBef>
              <a:buFont typeface="Arial" charset="0"/>
              <a:buChar char="•"/>
              <a:defRPr sz="2500">
                <a:solidFill>
                  <a:schemeClr val="tx1"/>
                </a:solidFill>
                <a:latin typeface="Arial" charset="0"/>
                <a:cs typeface="Arial" charset="0"/>
              </a:defRPr>
            </a:lvl1pPr>
            <a:lvl2pPr marL="171450" indent="-171450" defTabSz="1066800" eaLnBrk="0" hangingPunct="0">
              <a:spcBef>
                <a:spcPct val="20000"/>
              </a:spcBef>
              <a:buFont typeface="Arial" charset="0"/>
              <a:buChar char="•"/>
              <a:defRPr sz="2000">
                <a:solidFill>
                  <a:schemeClr val="tx1"/>
                </a:solidFill>
                <a:latin typeface="Arial" charset="0"/>
                <a:cs typeface="Arial" charset="0"/>
              </a:defRPr>
            </a:lvl2pPr>
            <a:lvl3pPr marL="1143000" indent="-228600" defTabSz="1066800" eaLnBrk="0" hangingPunct="0">
              <a:spcBef>
                <a:spcPct val="20000"/>
              </a:spcBef>
              <a:buFont typeface="Arial" charset="0"/>
              <a:buChar char="•"/>
              <a:defRPr sz="2000">
                <a:solidFill>
                  <a:schemeClr val="tx1"/>
                </a:solidFill>
                <a:latin typeface="Arial" charset="0"/>
                <a:cs typeface="Arial" charset="0"/>
              </a:defRPr>
            </a:lvl3pPr>
            <a:lvl4pPr marL="1600200" indent="-228600" defTabSz="1066800" eaLnBrk="0" hangingPunct="0">
              <a:spcBef>
                <a:spcPct val="20000"/>
              </a:spcBef>
              <a:buFont typeface="Arial" charset="0"/>
              <a:buChar char="–"/>
              <a:defRPr sz="2000">
                <a:solidFill>
                  <a:schemeClr val="tx1"/>
                </a:solidFill>
                <a:latin typeface="Calibri" pitchFamily="34" charset="0"/>
                <a:cs typeface="Arial" charset="0"/>
              </a:defRPr>
            </a:lvl4pPr>
            <a:lvl5pPr marL="2057400" indent="-228600" defTabSz="1066800" eaLnBrk="0" hangingPunct="0">
              <a:spcBef>
                <a:spcPct val="20000"/>
              </a:spcBef>
              <a:buFont typeface="Arial" charset="0"/>
              <a:buChar char="»"/>
              <a:defRPr sz="2000">
                <a:solidFill>
                  <a:schemeClr val="tx1"/>
                </a:solidFill>
                <a:latin typeface="Calibri" pitchFamily="34" charset="0"/>
                <a:cs typeface="Arial" charset="0"/>
              </a:defRPr>
            </a:lvl5pPr>
            <a:lvl6pPr marL="2514600" indent="-228600" defTabSz="10668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defTabSz="10668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defTabSz="10668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defTabSz="1066800"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lgn="ctr" eaLnBrk="1" hangingPunct="1">
              <a:lnSpc>
                <a:spcPct val="90000"/>
              </a:lnSpc>
              <a:spcBef>
                <a:spcPct val="0"/>
              </a:spcBef>
              <a:spcAft>
                <a:spcPct val="35000"/>
              </a:spcAft>
              <a:buFontTx/>
              <a:buNone/>
              <a:defRPr/>
            </a:pPr>
            <a:r>
              <a:rPr lang="hr-HR" altLang="en-US" sz="2000" dirty="0" smtClean="0">
                <a:solidFill>
                  <a:srgbClr val="FFFFFF"/>
                </a:solidFill>
                <a:latin typeface="Calibri" pitchFamily="34" charset="0"/>
              </a:rPr>
              <a:t>RAZGOVOR S DJETETOM</a:t>
            </a:r>
          </a:p>
          <a:p>
            <a:pPr lvl="1" eaLnBrk="1" hangingPunct="1">
              <a:lnSpc>
                <a:spcPct val="90000"/>
              </a:lnSpc>
              <a:spcBef>
                <a:spcPct val="0"/>
              </a:spcBef>
              <a:spcAft>
                <a:spcPct val="15000"/>
              </a:spcAft>
              <a:buFontTx/>
              <a:buChar char="•"/>
              <a:defRPr/>
            </a:pPr>
            <a:r>
              <a:rPr lang="hr-HR" altLang="en-US" sz="1900" dirty="0" smtClean="0">
                <a:solidFill>
                  <a:srgbClr val="FFFFFF"/>
                </a:solidFill>
                <a:latin typeface="Calibri" pitchFamily="34" charset="0"/>
              </a:rPr>
              <a:t>bez osuđivanja</a:t>
            </a:r>
          </a:p>
          <a:p>
            <a:pPr lvl="1" eaLnBrk="1" hangingPunct="1">
              <a:lnSpc>
                <a:spcPct val="90000"/>
              </a:lnSpc>
              <a:spcBef>
                <a:spcPct val="0"/>
              </a:spcBef>
              <a:spcAft>
                <a:spcPct val="15000"/>
              </a:spcAft>
              <a:buFontTx/>
              <a:buChar char="•"/>
              <a:defRPr/>
            </a:pPr>
            <a:r>
              <a:rPr lang="hr-HR" altLang="en-US" sz="1900" dirty="0" smtClean="0">
                <a:solidFill>
                  <a:srgbClr val="FFFFFF"/>
                </a:solidFill>
                <a:latin typeface="Calibri" pitchFamily="34" charset="0"/>
              </a:rPr>
              <a:t>uvažavanje osjećaja</a:t>
            </a:r>
          </a:p>
          <a:p>
            <a:pPr marL="0" lvl="1" indent="0" eaLnBrk="1" hangingPunct="1">
              <a:lnSpc>
                <a:spcPct val="90000"/>
              </a:lnSpc>
              <a:spcBef>
                <a:spcPct val="0"/>
              </a:spcBef>
              <a:spcAft>
                <a:spcPct val="15000"/>
              </a:spcAft>
              <a:buNone/>
              <a:defRPr/>
            </a:pPr>
            <a:r>
              <a:rPr lang="hr-HR" altLang="en-US" sz="1900" dirty="0" smtClean="0">
                <a:solidFill>
                  <a:srgbClr val="FFFFFF"/>
                </a:solidFill>
                <a:latin typeface="Calibri" pitchFamily="34" charset="0"/>
              </a:rPr>
              <a:t>   tuge, ljutnje,      </a:t>
            </a:r>
          </a:p>
          <a:p>
            <a:pPr marL="0" lvl="1" indent="0" eaLnBrk="1" hangingPunct="1">
              <a:lnSpc>
                <a:spcPct val="90000"/>
              </a:lnSpc>
              <a:spcBef>
                <a:spcPct val="0"/>
              </a:spcBef>
              <a:spcAft>
                <a:spcPct val="15000"/>
              </a:spcAft>
              <a:buNone/>
              <a:defRPr/>
            </a:pPr>
            <a:r>
              <a:rPr lang="hr-HR" altLang="en-US" sz="1900" dirty="0">
                <a:solidFill>
                  <a:srgbClr val="FFFFFF"/>
                </a:solidFill>
                <a:latin typeface="Calibri" pitchFamily="34" charset="0"/>
              </a:rPr>
              <a:t> </a:t>
            </a:r>
            <a:r>
              <a:rPr lang="hr-HR" altLang="en-US" sz="1900" dirty="0" smtClean="0">
                <a:solidFill>
                  <a:srgbClr val="FFFFFF"/>
                </a:solidFill>
                <a:latin typeface="Calibri" pitchFamily="34" charset="0"/>
              </a:rPr>
              <a:t>  bespomoćnosti, straha, </a:t>
            </a:r>
          </a:p>
          <a:p>
            <a:pPr marL="0" lvl="1" indent="0" eaLnBrk="1" hangingPunct="1">
              <a:lnSpc>
                <a:spcPct val="90000"/>
              </a:lnSpc>
              <a:spcBef>
                <a:spcPct val="0"/>
              </a:spcBef>
              <a:spcAft>
                <a:spcPct val="15000"/>
              </a:spcAft>
              <a:buNone/>
              <a:defRPr/>
            </a:pPr>
            <a:r>
              <a:rPr lang="hr-HR" altLang="en-US" sz="1900" dirty="0">
                <a:solidFill>
                  <a:srgbClr val="FFFFFF"/>
                </a:solidFill>
                <a:latin typeface="Calibri" pitchFamily="34" charset="0"/>
              </a:rPr>
              <a:t> </a:t>
            </a:r>
            <a:r>
              <a:rPr lang="hr-HR" altLang="en-US" sz="1900" dirty="0" smtClean="0">
                <a:solidFill>
                  <a:srgbClr val="FFFFFF"/>
                </a:solidFill>
                <a:latin typeface="Calibri" pitchFamily="34" charset="0"/>
              </a:rPr>
              <a:t>  srama</a:t>
            </a:r>
          </a:p>
          <a:p>
            <a:pPr lvl="1" eaLnBrk="1" hangingPunct="1">
              <a:lnSpc>
                <a:spcPct val="90000"/>
              </a:lnSpc>
              <a:spcBef>
                <a:spcPct val="0"/>
              </a:spcBef>
              <a:spcAft>
                <a:spcPct val="15000"/>
              </a:spcAft>
              <a:buFontTx/>
              <a:buChar char="•"/>
              <a:defRPr/>
            </a:pPr>
            <a:r>
              <a:rPr lang="hr-HR" altLang="en-US" sz="1900" dirty="0" smtClean="0">
                <a:solidFill>
                  <a:srgbClr val="FFFFFF"/>
                </a:solidFill>
                <a:latin typeface="Calibri" pitchFamily="34" charset="0"/>
              </a:rPr>
              <a:t>poruka da NIJE KRIVO I NEĆE BITI KAŽNJENO</a:t>
            </a:r>
          </a:p>
          <a:p>
            <a:pPr lvl="1" eaLnBrk="1" hangingPunct="1">
              <a:lnSpc>
                <a:spcPct val="90000"/>
              </a:lnSpc>
              <a:spcBef>
                <a:spcPct val="0"/>
              </a:spcBef>
              <a:spcAft>
                <a:spcPct val="15000"/>
              </a:spcAft>
              <a:buFontTx/>
              <a:buChar char="•"/>
              <a:defRPr/>
            </a:pPr>
            <a:r>
              <a:rPr lang="hr-HR" altLang="en-US" sz="1900" dirty="0" smtClean="0">
                <a:solidFill>
                  <a:srgbClr val="FFFFFF"/>
                </a:solidFill>
                <a:latin typeface="Calibri" pitchFamily="34" charset="0"/>
              </a:rPr>
              <a:t>podijeliti zabrinutost</a:t>
            </a:r>
          </a:p>
          <a:p>
            <a:pPr lvl="1" eaLnBrk="1" hangingPunct="1">
              <a:lnSpc>
                <a:spcPct val="90000"/>
              </a:lnSpc>
              <a:spcBef>
                <a:spcPct val="0"/>
              </a:spcBef>
              <a:spcAft>
                <a:spcPct val="15000"/>
              </a:spcAft>
              <a:buFontTx/>
              <a:buChar char="•"/>
              <a:defRPr/>
            </a:pPr>
            <a:r>
              <a:rPr lang="hr-HR" altLang="en-US" sz="1900" dirty="0" smtClean="0">
                <a:solidFill>
                  <a:srgbClr val="FFFFFF"/>
                </a:solidFill>
                <a:latin typeface="Calibri" pitchFamily="34" charset="0"/>
              </a:rPr>
              <a:t>Preuzimanje odgovornosti</a:t>
            </a:r>
          </a:p>
        </p:txBody>
      </p:sp>
      <p:sp>
        <p:nvSpPr>
          <p:cNvPr id="7" name="Prostoručno 6"/>
          <p:cNvSpPr/>
          <p:nvPr/>
        </p:nvSpPr>
        <p:spPr>
          <a:xfrm>
            <a:off x="6012160" y="2561866"/>
            <a:ext cx="1525766" cy="1646237"/>
          </a:xfrm>
          <a:custGeom>
            <a:avLst/>
            <a:gdLst>
              <a:gd name="connsiteX0" fmla="*/ 0 w 1364939"/>
              <a:gd name="connsiteY0" fmla="*/ 227494 h 1645916"/>
              <a:gd name="connsiteX1" fmla="*/ 227494 w 1364939"/>
              <a:gd name="connsiteY1" fmla="*/ 0 h 1645916"/>
              <a:gd name="connsiteX2" fmla="*/ 1137445 w 1364939"/>
              <a:gd name="connsiteY2" fmla="*/ 0 h 1645916"/>
              <a:gd name="connsiteX3" fmla="*/ 1364939 w 1364939"/>
              <a:gd name="connsiteY3" fmla="*/ 227494 h 1645916"/>
              <a:gd name="connsiteX4" fmla="*/ 1364939 w 1364939"/>
              <a:gd name="connsiteY4" fmla="*/ 1418422 h 1645916"/>
              <a:gd name="connsiteX5" fmla="*/ 1137445 w 1364939"/>
              <a:gd name="connsiteY5" fmla="*/ 1645916 h 1645916"/>
              <a:gd name="connsiteX6" fmla="*/ 227494 w 1364939"/>
              <a:gd name="connsiteY6" fmla="*/ 1645916 h 1645916"/>
              <a:gd name="connsiteX7" fmla="*/ 0 w 1364939"/>
              <a:gd name="connsiteY7" fmla="*/ 1418422 h 1645916"/>
              <a:gd name="connsiteX8" fmla="*/ 0 w 1364939"/>
              <a:gd name="connsiteY8" fmla="*/ 227494 h 164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939" h="1645916">
                <a:moveTo>
                  <a:pt x="0" y="227494"/>
                </a:moveTo>
                <a:cubicBezTo>
                  <a:pt x="0" y="101853"/>
                  <a:pt x="101853" y="0"/>
                  <a:pt x="227494" y="0"/>
                </a:cubicBezTo>
                <a:lnTo>
                  <a:pt x="1137445" y="0"/>
                </a:lnTo>
                <a:cubicBezTo>
                  <a:pt x="1263086" y="0"/>
                  <a:pt x="1364939" y="101853"/>
                  <a:pt x="1364939" y="227494"/>
                </a:cubicBezTo>
                <a:lnTo>
                  <a:pt x="1364939" y="1418422"/>
                </a:lnTo>
                <a:cubicBezTo>
                  <a:pt x="1364939" y="1544063"/>
                  <a:pt x="1263086" y="1645916"/>
                  <a:pt x="1137445" y="1645916"/>
                </a:cubicBezTo>
                <a:lnTo>
                  <a:pt x="227494" y="1645916"/>
                </a:lnTo>
                <a:cubicBezTo>
                  <a:pt x="101853" y="1645916"/>
                  <a:pt x="0" y="1544063"/>
                  <a:pt x="0" y="1418422"/>
                </a:cubicBezTo>
                <a:lnTo>
                  <a:pt x="0" y="227494"/>
                </a:lnTo>
                <a:close/>
              </a:path>
            </a:pathLst>
          </a:custGeom>
        </p:spPr>
        <p:style>
          <a:lnRef idx="2">
            <a:schemeClr val="lt1">
              <a:hueOff val="0"/>
              <a:satOff val="0"/>
              <a:lumOff val="0"/>
              <a:alphaOff val="0"/>
            </a:schemeClr>
          </a:lnRef>
          <a:fillRef idx="1">
            <a:schemeClr val="accent4">
              <a:shade val="80000"/>
              <a:hueOff val="-88279"/>
              <a:satOff val="-2183"/>
              <a:lumOff val="12494"/>
              <a:alphaOff val="0"/>
            </a:schemeClr>
          </a:fillRef>
          <a:effectRef idx="0">
            <a:schemeClr val="accent4">
              <a:shade val="80000"/>
              <a:hueOff val="-88279"/>
              <a:satOff val="-2183"/>
              <a:lumOff val="12494"/>
              <a:alphaOff val="0"/>
            </a:schemeClr>
          </a:effectRef>
          <a:fontRef idx="minor">
            <a:schemeClr val="lt1"/>
          </a:fontRef>
        </p:style>
        <p:txBody>
          <a:bodyPr lIns="139021" tIns="139021" rIns="139021" bIns="139021" spcCol="1270" anchor="ctr"/>
          <a:lstStyle/>
          <a:p>
            <a:pPr algn="ctr" defTabSz="844550">
              <a:lnSpc>
                <a:spcPct val="90000"/>
              </a:lnSpc>
              <a:spcAft>
                <a:spcPct val="35000"/>
              </a:spcAft>
              <a:defRPr/>
            </a:pPr>
            <a:r>
              <a:rPr lang="hr-HR" sz="1900" dirty="0" smtClean="0"/>
              <a:t>SURADNJA</a:t>
            </a:r>
          </a:p>
          <a:p>
            <a:pPr algn="ctr" defTabSz="844550">
              <a:lnSpc>
                <a:spcPct val="90000"/>
              </a:lnSpc>
              <a:spcAft>
                <a:spcPct val="35000"/>
              </a:spcAft>
              <a:defRPr/>
            </a:pPr>
            <a:r>
              <a:rPr lang="hr-HR" sz="1900" dirty="0" smtClean="0"/>
              <a:t> SA </a:t>
            </a:r>
          </a:p>
          <a:p>
            <a:pPr algn="ctr" defTabSz="844550">
              <a:lnSpc>
                <a:spcPct val="90000"/>
              </a:lnSpc>
              <a:spcAft>
                <a:spcPct val="35000"/>
              </a:spcAft>
              <a:defRPr/>
            </a:pPr>
            <a:r>
              <a:rPr lang="hr-HR" sz="1900" dirty="0" smtClean="0"/>
              <a:t>ŠKOLOM</a:t>
            </a:r>
            <a:endParaRPr lang="hr-HR" sz="1900" dirty="0"/>
          </a:p>
        </p:txBody>
      </p:sp>
      <p:sp>
        <p:nvSpPr>
          <p:cNvPr id="8" name="Prostoručno 7"/>
          <p:cNvSpPr/>
          <p:nvPr/>
        </p:nvSpPr>
        <p:spPr>
          <a:xfrm>
            <a:off x="4664998" y="2595811"/>
            <a:ext cx="1491178" cy="1591641"/>
          </a:xfrm>
          <a:custGeom>
            <a:avLst/>
            <a:gdLst>
              <a:gd name="connsiteX0" fmla="*/ 0 w 1364939"/>
              <a:gd name="connsiteY0" fmla="*/ 227494 h 1472871"/>
              <a:gd name="connsiteX1" fmla="*/ 227494 w 1364939"/>
              <a:gd name="connsiteY1" fmla="*/ 0 h 1472871"/>
              <a:gd name="connsiteX2" fmla="*/ 1137445 w 1364939"/>
              <a:gd name="connsiteY2" fmla="*/ 0 h 1472871"/>
              <a:gd name="connsiteX3" fmla="*/ 1364939 w 1364939"/>
              <a:gd name="connsiteY3" fmla="*/ 227494 h 1472871"/>
              <a:gd name="connsiteX4" fmla="*/ 1364939 w 1364939"/>
              <a:gd name="connsiteY4" fmla="*/ 1245377 h 1472871"/>
              <a:gd name="connsiteX5" fmla="*/ 1137445 w 1364939"/>
              <a:gd name="connsiteY5" fmla="*/ 1472871 h 1472871"/>
              <a:gd name="connsiteX6" fmla="*/ 227494 w 1364939"/>
              <a:gd name="connsiteY6" fmla="*/ 1472871 h 1472871"/>
              <a:gd name="connsiteX7" fmla="*/ 0 w 1364939"/>
              <a:gd name="connsiteY7" fmla="*/ 1245377 h 1472871"/>
              <a:gd name="connsiteX8" fmla="*/ 0 w 1364939"/>
              <a:gd name="connsiteY8" fmla="*/ 227494 h 147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939" h="1472871">
                <a:moveTo>
                  <a:pt x="0" y="227494"/>
                </a:moveTo>
                <a:cubicBezTo>
                  <a:pt x="0" y="101853"/>
                  <a:pt x="101853" y="0"/>
                  <a:pt x="227494" y="0"/>
                </a:cubicBezTo>
                <a:lnTo>
                  <a:pt x="1137445" y="0"/>
                </a:lnTo>
                <a:cubicBezTo>
                  <a:pt x="1263086" y="0"/>
                  <a:pt x="1364939" y="101853"/>
                  <a:pt x="1364939" y="227494"/>
                </a:cubicBezTo>
                <a:lnTo>
                  <a:pt x="1364939" y="1245377"/>
                </a:lnTo>
                <a:cubicBezTo>
                  <a:pt x="1364939" y="1371018"/>
                  <a:pt x="1263086" y="1472871"/>
                  <a:pt x="1137445" y="1472871"/>
                </a:cubicBezTo>
                <a:lnTo>
                  <a:pt x="227494" y="1472871"/>
                </a:lnTo>
                <a:cubicBezTo>
                  <a:pt x="101853" y="1472871"/>
                  <a:pt x="0" y="1371018"/>
                  <a:pt x="0" y="1245377"/>
                </a:cubicBezTo>
                <a:lnTo>
                  <a:pt x="0" y="227494"/>
                </a:lnTo>
                <a:close/>
              </a:path>
            </a:pathLst>
          </a:custGeom>
        </p:spPr>
        <p:style>
          <a:lnRef idx="2">
            <a:schemeClr val="lt1">
              <a:hueOff val="0"/>
              <a:satOff val="0"/>
              <a:lumOff val="0"/>
              <a:alphaOff val="0"/>
            </a:schemeClr>
          </a:lnRef>
          <a:fillRef idx="1">
            <a:schemeClr val="accent4">
              <a:shade val="80000"/>
              <a:hueOff val="-132418"/>
              <a:satOff val="-3274"/>
              <a:lumOff val="18741"/>
              <a:alphaOff val="0"/>
            </a:schemeClr>
          </a:fillRef>
          <a:effectRef idx="0">
            <a:schemeClr val="accent4">
              <a:shade val="80000"/>
              <a:hueOff val="-132418"/>
              <a:satOff val="-3274"/>
              <a:lumOff val="18741"/>
              <a:alphaOff val="0"/>
            </a:schemeClr>
          </a:effectRef>
          <a:fontRef idx="minor">
            <a:schemeClr val="lt1"/>
          </a:fontRef>
        </p:style>
        <p:txBody>
          <a:bodyPr lIns="139021" tIns="139021" rIns="139021" bIns="139021" spcCol="1270" anchor="ctr"/>
          <a:lstStyle/>
          <a:p>
            <a:pPr algn="ctr" defTabSz="844550">
              <a:lnSpc>
                <a:spcPct val="90000"/>
              </a:lnSpc>
              <a:spcAft>
                <a:spcPct val="35000"/>
              </a:spcAft>
              <a:defRPr/>
            </a:pPr>
            <a:r>
              <a:rPr lang="hr-HR" b="1" dirty="0" smtClean="0"/>
              <a:t>ZAJEDNIČKO PLANIRANJE KORAKA</a:t>
            </a:r>
            <a:endParaRPr lang="hr-HR" dirty="0"/>
          </a:p>
        </p:txBody>
      </p:sp>
      <p:sp>
        <p:nvSpPr>
          <p:cNvPr id="9" name="Prostoručno 8"/>
          <p:cNvSpPr/>
          <p:nvPr/>
        </p:nvSpPr>
        <p:spPr>
          <a:xfrm>
            <a:off x="7407254" y="2563729"/>
            <a:ext cx="1485226" cy="1644374"/>
          </a:xfrm>
          <a:custGeom>
            <a:avLst/>
            <a:gdLst>
              <a:gd name="connsiteX0" fmla="*/ 0 w 1364939"/>
              <a:gd name="connsiteY0" fmla="*/ 227494 h 1524008"/>
              <a:gd name="connsiteX1" fmla="*/ 227494 w 1364939"/>
              <a:gd name="connsiteY1" fmla="*/ 0 h 1524008"/>
              <a:gd name="connsiteX2" fmla="*/ 1137445 w 1364939"/>
              <a:gd name="connsiteY2" fmla="*/ 0 h 1524008"/>
              <a:gd name="connsiteX3" fmla="*/ 1364939 w 1364939"/>
              <a:gd name="connsiteY3" fmla="*/ 227494 h 1524008"/>
              <a:gd name="connsiteX4" fmla="*/ 1364939 w 1364939"/>
              <a:gd name="connsiteY4" fmla="*/ 1296514 h 1524008"/>
              <a:gd name="connsiteX5" fmla="*/ 1137445 w 1364939"/>
              <a:gd name="connsiteY5" fmla="*/ 1524008 h 1524008"/>
              <a:gd name="connsiteX6" fmla="*/ 227494 w 1364939"/>
              <a:gd name="connsiteY6" fmla="*/ 1524008 h 1524008"/>
              <a:gd name="connsiteX7" fmla="*/ 0 w 1364939"/>
              <a:gd name="connsiteY7" fmla="*/ 1296514 h 1524008"/>
              <a:gd name="connsiteX8" fmla="*/ 0 w 1364939"/>
              <a:gd name="connsiteY8" fmla="*/ 227494 h 15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939" h="1524008">
                <a:moveTo>
                  <a:pt x="0" y="227494"/>
                </a:moveTo>
                <a:cubicBezTo>
                  <a:pt x="0" y="101853"/>
                  <a:pt x="101853" y="0"/>
                  <a:pt x="227494" y="0"/>
                </a:cubicBezTo>
                <a:lnTo>
                  <a:pt x="1137445" y="0"/>
                </a:lnTo>
                <a:cubicBezTo>
                  <a:pt x="1263086" y="0"/>
                  <a:pt x="1364939" y="101853"/>
                  <a:pt x="1364939" y="227494"/>
                </a:cubicBezTo>
                <a:lnTo>
                  <a:pt x="1364939" y="1296514"/>
                </a:lnTo>
                <a:cubicBezTo>
                  <a:pt x="1364939" y="1422155"/>
                  <a:pt x="1263086" y="1524008"/>
                  <a:pt x="1137445" y="1524008"/>
                </a:cubicBezTo>
                <a:lnTo>
                  <a:pt x="227494" y="1524008"/>
                </a:lnTo>
                <a:cubicBezTo>
                  <a:pt x="101853" y="1524008"/>
                  <a:pt x="0" y="1422155"/>
                  <a:pt x="0" y="1296514"/>
                </a:cubicBezTo>
                <a:lnTo>
                  <a:pt x="0" y="227494"/>
                </a:lnTo>
                <a:close/>
              </a:path>
            </a:pathLst>
          </a:custGeom>
        </p:spPr>
        <p:style>
          <a:lnRef idx="2">
            <a:schemeClr val="lt1">
              <a:hueOff val="0"/>
              <a:satOff val="0"/>
              <a:lumOff val="0"/>
              <a:alphaOff val="0"/>
            </a:schemeClr>
          </a:lnRef>
          <a:fillRef idx="1">
            <a:schemeClr val="accent4">
              <a:shade val="80000"/>
              <a:hueOff val="-176558"/>
              <a:satOff val="-4365"/>
              <a:lumOff val="24988"/>
              <a:alphaOff val="0"/>
            </a:schemeClr>
          </a:fillRef>
          <a:effectRef idx="0">
            <a:schemeClr val="accent4">
              <a:shade val="80000"/>
              <a:hueOff val="-176558"/>
              <a:satOff val="-4365"/>
              <a:lumOff val="24988"/>
              <a:alphaOff val="0"/>
            </a:schemeClr>
          </a:effectRef>
          <a:fontRef idx="minor">
            <a:schemeClr val="lt1"/>
          </a:fontRef>
        </p:style>
        <p:txBody>
          <a:bodyPr lIns="139021" tIns="139021" rIns="139021" bIns="139021" spcCol="1270" anchor="ctr"/>
          <a:lstStyle/>
          <a:p>
            <a:pPr algn="ctr" defTabSz="844550">
              <a:lnSpc>
                <a:spcPct val="90000"/>
              </a:lnSpc>
              <a:spcAft>
                <a:spcPct val="35000"/>
              </a:spcAft>
              <a:defRPr/>
            </a:pPr>
            <a:r>
              <a:rPr lang="hr-HR" sz="1900" dirty="0"/>
              <a:t>P</a:t>
            </a:r>
            <a:r>
              <a:rPr lang="hr-HR" sz="1900" dirty="0" smtClean="0"/>
              <a:t>otražiti </a:t>
            </a:r>
            <a:r>
              <a:rPr lang="hr-HR" sz="1900" dirty="0"/>
              <a:t>pomoć stručnjaka</a:t>
            </a:r>
          </a:p>
        </p:txBody>
      </p:sp>
    </p:spTree>
    <p:extLst>
      <p:ext uri="{BB962C8B-B14F-4D97-AF65-F5344CB8AC3E}">
        <p14:creationId xmlns:p14="http://schemas.microsoft.com/office/powerpoint/2010/main" val="4242044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p:cNvSpPr>
            <a:spLocks noGrp="1"/>
          </p:cNvSpPr>
          <p:nvPr>
            <p:ph type="title"/>
          </p:nvPr>
        </p:nvSpPr>
        <p:spPr>
          <a:xfrm>
            <a:off x="467544" y="0"/>
            <a:ext cx="8229600" cy="1143000"/>
          </a:xfrm>
        </p:spPr>
        <p:txBody>
          <a:bodyPr/>
          <a:lstStyle/>
          <a:p>
            <a:r>
              <a:rPr lang="pt-BR" altLang="en-US" sz="4000" dirty="0" smtClean="0">
                <a:latin typeface="Corbel" pitchFamily="34" charset="0"/>
                <a:cs typeface="Arial Black" pitchFamily="34" charset="0"/>
              </a:rPr>
              <a:t>Što</a:t>
            </a:r>
            <a:r>
              <a:rPr lang="hr-HR" altLang="en-US" sz="4000" dirty="0" smtClean="0">
                <a:latin typeface="Corbel" pitchFamily="34" charset="0"/>
                <a:cs typeface="Arial Black" pitchFamily="34" charset="0"/>
              </a:rPr>
              <a:t> treba izbjegavati?</a:t>
            </a:r>
          </a:p>
        </p:txBody>
      </p:sp>
      <p:graphicFrame>
        <p:nvGraphicFramePr>
          <p:cNvPr id="2" name="Dijagram 1"/>
          <p:cNvGraphicFramePr/>
          <p:nvPr>
            <p:extLst>
              <p:ext uri="{D42A27DB-BD31-4B8C-83A1-F6EECF244321}">
                <p14:modId xmlns:p14="http://schemas.microsoft.com/office/powerpoint/2010/main" val="1503731855"/>
              </p:ext>
            </p:extLst>
          </p:nvPr>
        </p:nvGraphicFramePr>
        <p:xfrm>
          <a:off x="395536" y="1196752"/>
          <a:ext cx="832973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833672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287338" y="548680"/>
            <a:ext cx="8856662" cy="781050"/>
          </a:xfrm>
        </p:spPr>
        <p:txBody>
          <a:bodyPr>
            <a:noAutofit/>
          </a:bodyPr>
          <a:lstStyle/>
          <a:p>
            <a:pPr eaLnBrk="1" fontAlgn="auto" hangingPunct="1">
              <a:spcAft>
                <a:spcPts val="0"/>
              </a:spcAft>
              <a:defRPr/>
            </a:pPr>
            <a:r>
              <a:rPr lang="hr-HR" sz="3200" dirty="0" smtClean="0">
                <a:latin typeface="Corbel" panose="020B0503020204020204" pitchFamily="34" charset="0"/>
              </a:rPr>
              <a:t>Što mogu roditelji kada je dijete počinitelj nasilja</a:t>
            </a:r>
            <a:endParaRPr lang="hr-HR" sz="3200" dirty="0">
              <a:latin typeface="Corbel" panose="020B0503020204020204" pitchFamily="34" charset="0"/>
            </a:endParaRPr>
          </a:p>
        </p:txBody>
      </p:sp>
      <p:sp>
        <p:nvSpPr>
          <p:cNvPr id="103427" name="Rezervirano mjesto sadržaja 2"/>
          <p:cNvSpPr>
            <a:spLocks noGrp="1"/>
          </p:cNvSpPr>
          <p:nvPr>
            <p:ph idx="1"/>
          </p:nvPr>
        </p:nvSpPr>
        <p:spPr>
          <a:xfrm>
            <a:off x="323528" y="1412776"/>
            <a:ext cx="8362950" cy="4321075"/>
          </a:xfrm>
        </p:spPr>
        <p:txBody>
          <a:bodyPr>
            <a:normAutofit fontScale="92500"/>
          </a:bodyPr>
          <a:lstStyle/>
          <a:p>
            <a:pPr algn="just">
              <a:lnSpc>
                <a:spcPct val="200000"/>
              </a:lnSpc>
              <a:spcAft>
                <a:spcPts val="300"/>
              </a:spcAft>
              <a:buFont typeface="Arial" charset="0"/>
              <a:buChar char="•"/>
            </a:pPr>
            <a:r>
              <a:rPr lang="vi-VN" altLang="sr-Latn-RS" sz="2200" dirty="0">
                <a:solidFill>
                  <a:schemeClr val="tx1">
                    <a:lumMod val="75000"/>
                    <a:lumOff val="25000"/>
                  </a:schemeClr>
                </a:solidFill>
                <a:latin typeface="Corbel" panose="020B0503020204020204" pitchFamily="34" charset="0"/>
              </a:rPr>
              <a:t>razgovor bez osuđivanja </a:t>
            </a:r>
          </a:p>
          <a:p>
            <a:pPr algn="just">
              <a:lnSpc>
                <a:spcPct val="200000"/>
              </a:lnSpc>
              <a:spcAft>
                <a:spcPts val="300"/>
              </a:spcAft>
              <a:buFont typeface="Arial" charset="0"/>
              <a:buChar char="•"/>
            </a:pPr>
            <a:r>
              <a:rPr lang="vi-VN" altLang="sr-Latn-RS" sz="2200" dirty="0">
                <a:solidFill>
                  <a:schemeClr val="tx1">
                    <a:lumMod val="75000"/>
                    <a:lumOff val="25000"/>
                  </a:schemeClr>
                </a:solidFill>
                <a:latin typeface="Corbel" panose="020B0503020204020204" pitchFamily="34" charset="0"/>
              </a:rPr>
              <a:t>pokušati otkriti što se krije iza tog ponašanja </a:t>
            </a:r>
          </a:p>
          <a:p>
            <a:pPr algn="just">
              <a:lnSpc>
                <a:spcPct val="200000"/>
              </a:lnSpc>
              <a:spcAft>
                <a:spcPts val="300"/>
              </a:spcAft>
              <a:buFont typeface="Arial" charset="0"/>
              <a:buChar char="•"/>
            </a:pPr>
            <a:r>
              <a:rPr lang="vi-VN" altLang="sr-Latn-RS" sz="2200" dirty="0">
                <a:solidFill>
                  <a:schemeClr val="tx1">
                    <a:lumMod val="75000"/>
                    <a:lumOff val="25000"/>
                  </a:schemeClr>
                </a:solidFill>
                <a:latin typeface="Corbel" panose="020B0503020204020204" pitchFamily="34" charset="0"/>
              </a:rPr>
              <a:t>razvoj empatije i socijalnih vještina </a:t>
            </a:r>
          </a:p>
          <a:p>
            <a:pPr algn="just">
              <a:lnSpc>
                <a:spcPct val="200000"/>
              </a:lnSpc>
              <a:spcAft>
                <a:spcPts val="300"/>
              </a:spcAft>
              <a:buFont typeface="Arial" charset="0"/>
              <a:buChar char="•"/>
            </a:pPr>
            <a:r>
              <a:rPr lang="vi-VN" altLang="sr-Latn-RS" sz="2200" dirty="0">
                <a:solidFill>
                  <a:schemeClr val="tx1">
                    <a:lumMod val="75000"/>
                    <a:lumOff val="25000"/>
                  </a:schemeClr>
                </a:solidFill>
                <a:latin typeface="Corbel" panose="020B0503020204020204" pitchFamily="34" charset="0"/>
              </a:rPr>
              <a:t>postaviti jasna očekivanja i granice, biti dosljedni </a:t>
            </a:r>
          </a:p>
          <a:p>
            <a:pPr algn="just">
              <a:lnSpc>
                <a:spcPct val="200000"/>
              </a:lnSpc>
              <a:spcAft>
                <a:spcPts val="300"/>
              </a:spcAft>
              <a:buFont typeface="Arial" charset="0"/>
              <a:buChar char="•"/>
            </a:pPr>
            <a:r>
              <a:rPr lang="vi-VN" altLang="sr-Latn-RS" sz="2200" dirty="0">
                <a:solidFill>
                  <a:schemeClr val="tx1">
                    <a:lumMod val="75000"/>
                    <a:lumOff val="25000"/>
                  </a:schemeClr>
                </a:solidFill>
                <a:latin typeface="Corbel" panose="020B0503020204020204" pitchFamily="34" charset="0"/>
              </a:rPr>
              <a:t>pohvale za primjereno ponašanje </a:t>
            </a:r>
          </a:p>
          <a:p>
            <a:pPr algn="just">
              <a:lnSpc>
                <a:spcPct val="200000"/>
              </a:lnSpc>
              <a:spcAft>
                <a:spcPts val="300"/>
              </a:spcAft>
              <a:buFont typeface="Arial" charset="0"/>
              <a:buChar char="•"/>
            </a:pPr>
            <a:r>
              <a:rPr lang="vi-VN" altLang="sr-Latn-RS" sz="2200" dirty="0">
                <a:solidFill>
                  <a:schemeClr val="tx1">
                    <a:lumMod val="75000"/>
                    <a:lumOff val="25000"/>
                  </a:schemeClr>
                </a:solidFill>
                <a:latin typeface="Corbel" panose="020B0503020204020204" pitchFamily="34" charset="0"/>
              </a:rPr>
              <a:t>suradnja sa školom i pomoć </a:t>
            </a:r>
            <a:r>
              <a:rPr lang="vi-VN" altLang="sr-Latn-RS" sz="2200" dirty="0" smtClean="0">
                <a:solidFill>
                  <a:schemeClr val="tx1">
                    <a:lumMod val="75000"/>
                    <a:lumOff val="25000"/>
                  </a:schemeClr>
                </a:solidFill>
                <a:latin typeface="Corbel" panose="020B0503020204020204" pitchFamily="34" charset="0"/>
              </a:rPr>
              <a:t>stručnjaka</a:t>
            </a:r>
            <a:endParaRPr lang="hr-HR" altLang="sr-Latn-RS" sz="2200"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289215308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sz="4000" dirty="0" smtClean="0">
                <a:solidFill>
                  <a:schemeClr val="accent4"/>
                </a:solidFill>
                <a:latin typeface="Corbel" panose="020B0503020204020204" pitchFamily="34" charset="0"/>
              </a:rPr>
              <a:t>Stručna </a:t>
            </a:r>
            <a:r>
              <a:rPr lang="hr-HR" sz="4000" dirty="0" smtClean="0">
                <a:solidFill>
                  <a:schemeClr val="accent4"/>
                </a:solidFill>
                <a:latin typeface="Corbel" panose="020B0503020204020204" pitchFamily="34" charset="0"/>
              </a:rPr>
              <a:t>pomoć i podrška</a:t>
            </a:r>
            <a:endParaRPr lang="hr-HR" sz="4000" dirty="0">
              <a:solidFill>
                <a:schemeClr val="accent4"/>
              </a:solidFill>
              <a:latin typeface="Corbel" panose="020B0503020204020204" pitchFamily="34" charset="0"/>
            </a:endParaRPr>
          </a:p>
        </p:txBody>
      </p:sp>
      <p:sp>
        <p:nvSpPr>
          <p:cNvPr id="5" name="Rezervirano mjesto sadržaja 4"/>
          <p:cNvSpPr>
            <a:spLocks noGrp="1"/>
          </p:cNvSpPr>
          <p:nvPr>
            <p:ph idx="1"/>
          </p:nvPr>
        </p:nvSpPr>
        <p:spPr>
          <a:xfrm>
            <a:off x="457200" y="1268760"/>
            <a:ext cx="8229600" cy="4824535"/>
          </a:xfrm>
        </p:spPr>
        <p:txBody>
          <a:bodyPr>
            <a:normAutofit/>
          </a:bodyPr>
          <a:lstStyle/>
          <a:p>
            <a:r>
              <a:rPr lang="hr-HR" sz="2400" dirty="0" smtClean="0">
                <a:latin typeface="Corbel" panose="020B0503020204020204" pitchFamily="34" charset="0"/>
              </a:rPr>
              <a:t>MUP RH (</a:t>
            </a:r>
            <a:r>
              <a:rPr lang="hr-HR" sz="2400" dirty="0" smtClean="0">
                <a:latin typeface="Corbel" panose="020B0503020204020204" pitchFamily="34" charset="0"/>
                <a:hlinkClick r:id="rId2"/>
              </a:rPr>
              <a:t>https</a:t>
            </a:r>
            <a:r>
              <a:rPr lang="hr-HR" sz="2400" dirty="0">
                <a:latin typeface="Corbel" panose="020B0503020204020204" pitchFamily="34" charset="0"/>
                <a:hlinkClick r:id="rId2"/>
              </a:rPr>
              <a:t>://</a:t>
            </a:r>
            <a:r>
              <a:rPr lang="hr-HR" sz="2400" dirty="0" smtClean="0">
                <a:latin typeface="Corbel" panose="020B0503020204020204" pitchFamily="34" charset="0"/>
                <a:hlinkClick r:id="rId2"/>
              </a:rPr>
              <a:t>redbutton.mup.hr</a:t>
            </a:r>
            <a:r>
              <a:rPr lang="hr-HR" sz="2400" dirty="0" smtClean="0">
                <a:latin typeface="Corbel" panose="020B0503020204020204" pitchFamily="34" charset="0"/>
              </a:rPr>
              <a:t>)</a:t>
            </a:r>
            <a:endParaRPr lang="hr-HR" sz="2400" dirty="0">
              <a:latin typeface="Corbel" panose="020B0503020204020204" pitchFamily="34" charset="0"/>
            </a:endParaRPr>
          </a:p>
          <a:p>
            <a:endParaRPr lang="hr-HR" sz="2400" dirty="0" smtClean="0">
              <a:latin typeface="Corbel" panose="020B0503020204020204" pitchFamily="34" charset="0"/>
            </a:endParaRPr>
          </a:p>
          <a:p>
            <a:endParaRPr lang="pl-PL" sz="2000" dirty="0"/>
          </a:p>
          <a:p>
            <a:endParaRPr lang="pl-PL" sz="2000" dirty="0" smtClean="0"/>
          </a:p>
          <a:p>
            <a:endParaRPr lang="pl-PL" sz="2000" dirty="0"/>
          </a:p>
          <a:p>
            <a:endParaRPr lang="pl-PL" sz="2000" dirty="0" smtClean="0"/>
          </a:p>
          <a:p>
            <a:r>
              <a:rPr lang="pl-PL" sz="2000" dirty="0" smtClean="0">
                <a:latin typeface="Corbel" panose="020B0503020204020204" pitchFamily="34" charset="0"/>
              </a:rPr>
              <a:t>Hrabri telefon</a:t>
            </a:r>
            <a:endParaRPr lang="pl-PL" sz="2000" dirty="0" smtClean="0">
              <a:latin typeface="Corbel" panose="020B0503020204020204"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054610"/>
            <a:ext cx="3071242" cy="106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Documents and Settings\Bozena\Desktop\H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75" y="4401475"/>
            <a:ext cx="3359274" cy="80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4" descr="H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258224" y="4401475"/>
            <a:ext cx="3359274" cy="850288"/>
          </a:xfrm>
          <a:prstGeom prst="rect">
            <a:avLst/>
          </a:prstGeom>
        </p:spPr>
      </p:pic>
    </p:spTree>
    <p:extLst>
      <p:ext uri="{BB962C8B-B14F-4D97-AF65-F5344CB8AC3E}">
        <p14:creationId xmlns:p14="http://schemas.microsoft.com/office/powerpoint/2010/main" val="276327269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21311879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4000" dirty="0" smtClean="0">
                <a:latin typeface="Corbel" panose="020B0503020204020204" pitchFamily="34" charset="0"/>
              </a:rPr>
              <a:t>Što </a:t>
            </a:r>
            <a:r>
              <a:rPr lang="hr-HR" sz="4000" dirty="0" smtClean="0">
                <a:latin typeface="Corbel" panose="020B0503020204020204" pitchFamily="34" charset="0"/>
              </a:rPr>
              <a:t>kažu djeca</a:t>
            </a:r>
            <a:r>
              <a:rPr lang="hr-HR" sz="4000" dirty="0" smtClean="0">
                <a:latin typeface="Corbel" panose="020B0503020204020204" pitchFamily="34" charset="0"/>
              </a:rPr>
              <a:t>?</a:t>
            </a:r>
            <a:endParaRPr lang="en-GB" sz="4000" dirty="0">
              <a:latin typeface="Corbel" panose="020B0503020204020204" pitchFamily="34" charset="0"/>
            </a:endParaRPr>
          </a:p>
        </p:txBody>
      </p:sp>
      <p:graphicFrame>
        <p:nvGraphicFramePr>
          <p:cNvPr id="10" name="Rezervirano mjesto sadržaja 9"/>
          <p:cNvGraphicFramePr>
            <a:graphicFrameLocks noGrp="1"/>
          </p:cNvGraphicFramePr>
          <p:nvPr>
            <p:ph idx="1"/>
            <p:extLst>
              <p:ext uri="{D42A27DB-BD31-4B8C-83A1-F6EECF244321}">
                <p14:modId xmlns:p14="http://schemas.microsoft.com/office/powerpoint/2010/main" val="2835103198"/>
              </p:ext>
            </p:extLst>
          </p:nvPr>
        </p:nvGraphicFramePr>
        <p:xfrm>
          <a:off x="827584" y="1340768"/>
          <a:ext cx="763284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14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5400" dirty="0">
                <a:latin typeface="Corbel" panose="020B0503020204020204" pitchFamily="34" charset="0"/>
              </a:rPr>
              <a:t>Što kažu djeca?</a:t>
            </a:r>
            <a:endParaRPr lang="hr-H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7095667" cy="355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7213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Što kažu djeca?</a:t>
            </a:r>
            <a:endParaRPr lang="hr-HR" dirty="0"/>
          </a:p>
        </p:txBody>
      </p:sp>
      <p:sp>
        <p:nvSpPr>
          <p:cNvPr id="3" name="Rezervirano mjesto sadržaja 2"/>
          <p:cNvSpPr>
            <a:spLocks noGrp="1"/>
          </p:cNvSpPr>
          <p:nvPr>
            <p:ph idx="1"/>
          </p:nvPr>
        </p:nvSpPr>
        <p:spPr/>
        <p:txBody>
          <a:bodyPr/>
          <a:lstStyle/>
          <a:p>
            <a:pPr>
              <a:lnSpc>
                <a:spcPct val="150000"/>
              </a:lnSpc>
            </a:pPr>
            <a:r>
              <a:rPr lang="hr-HR" dirty="0" smtClean="0"/>
              <a:t>Osobne informacije dostupne na profilima djece</a:t>
            </a:r>
          </a:p>
          <a:p>
            <a:pPr lvl="1">
              <a:lnSpc>
                <a:spcPct val="150000"/>
              </a:lnSpc>
            </a:pPr>
            <a:r>
              <a:rPr lang="hr-HR" dirty="0" smtClean="0"/>
              <a:t>85,4 </a:t>
            </a:r>
            <a:r>
              <a:rPr lang="hr-HR" dirty="0"/>
              <a:t>% - puno ime i prezime </a:t>
            </a:r>
            <a:endParaRPr lang="hr-HR" dirty="0" smtClean="0"/>
          </a:p>
          <a:p>
            <a:pPr lvl="1">
              <a:lnSpc>
                <a:spcPct val="150000"/>
              </a:lnSpc>
            </a:pPr>
            <a:r>
              <a:rPr lang="hr-HR" dirty="0" smtClean="0"/>
              <a:t>37,8</a:t>
            </a:r>
            <a:r>
              <a:rPr lang="hr-HR" dirty="0"/>
              <a:t>% - e-mail adresa </a:t>
            </a:r>
            <a:endParaRPr lang="hr-HR" dirty="0" smtClean="0"/>
          </a:p>
          <a:p>
            <a:pPr lvl="1">
              <a:lnSpc>
                <a:spcPct val="150000"/>
              </a:lnSpc>
            </a:pPr>
            <a:r>
              <a:rPr lang="hr-HR" dirty="0" smtClean="0"/>
              <a:t>31,1</a:t>
            </a:r>
            <a:r>
              <a:rPr lang="hr-HR" dirty="0"/>
              <a:t>% - ime škole  </a:t>
            </a:r>
            <a:endParaRPr lang="hr-HR" dirty="0" smtClean="0"/>
          </a:p>
          <a:p>
            <a:pPr lvl="1">
              <a:lnSpc>
                <a:spcPct val="150000"/>
              </a:lnSpc>
            </a:pPr>
            <a:r>
              <a:rPr lang="hr-HR" dirty="0" smtClean="0"/>
              <a:t>8,</a:t>
            </a:r>
            <a:r>
              <a:rPr lang="hr-HR" dirty="0" err="1" smtClean="0"/>
              <a:t>8</a:t>
            </a:r>
            <a:r>
              <a:rPr lang="hr-HR" dirty="0"/>
              <a:t>% - broj mobitela </a:t>
            </a:r>
            <a:endParaRPr lang="hr-HR" dirty="0" smtClean="0"/>
          </a:p>
          <a:p>
            <a:pPr lvl="1">
              <a:lnSpc>
                <a:spcPct val="150000"/>
              </a:lnSpc>
            </a:pPr>
            <a:r>
              <a:rPr lang="hr-HR" dirty="0" smtClean="0"/>
              <a:t>3,1</a:t>
            </a:r>
            <a:r>
              <a:rPr lang="hr-HR" dirty="0"/>
              <a:t>% - kućna adresa  </a:t>
            </a:r>
            <a:endParaRPr lang="hr-HR" dirty="0" smtClean="0"/>
          </a:p>
          <a:p>
            <a:pPr lvl="1">
              <a:lnSpc>
                <a:spcPct val="150000"/>
              </a:lnSpc>
            </a:pPr>
            <a:r>
              <a:rPr lang="hr-HR" dirty="0" smtClean="0"/>
              <a:t>3,5</a:t>
            </a:r>
            <a:r>
              <a:rPr lang="hr-HR" dirty="0"/>
              <a:t>% - ništa od navedenog </a:t>
            </a:r>
          </a:p>
        </p:txBody>
      </p:sp>
    </p:spTree>
    <p:extLst>
      <p:ext uri="{BB962C8B-B14F-4D97-AF65-F5344CB8AC3E}">
        <p14:creationId xmlns:p14="http://schemas.microsoft.com/office/powerpoint/2010/main" val="220772439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Što kažu djeca?</a:t>
            </a:r>
          </a:p>
        </p:txBody>
      </p:sp>
      <p:sp>
        <p:nvSpPr>
          <p:cNvPr id="3" name="Rezervirano mjesto sadržaja 2"/>
          <p:cNvSpPr>
            <a:spLocks noGrp="1"/>
          </p:cNvSpPr>
          <p:nvPr>
            <p:ph idx="1"/>
          </p:nvPr>
        </p:nvSpPr>
        <p:spPr/>
        <p:txBody>
          <a:bodyPr/>
          <a:lstStyle/>
          <a:p>
            <a:pPr>
              <a:lnSpc>
                <a:spcPct val="150000"/>
              </a:lnSpc>
            </a:pPr>
            <a:r>
              <a:rPr lang="hr-HR" dirty="0" smtClean="0"/>
              <a:t>Kome je vidljiv profil</a:t>
            </a:r>
          </a:p>
          <a:p>
            <a:pPr lvl="1">
              <a:lnSpc>
                <a:spcPct val="150000"/>
              </a:lnSpc>
            </a:pPr>
            <a:r>
              <a:rPr lang="pl-PL" dirty="0"/>
              <a:t>62,3% - samo osobama koje poznajem osobno </a:t>
            </a:r>
            <a:r>
              <a:rPr lang="pl-PL" dirty="0" smtClean="0"/>
              <a:t> </a:t>
            </a:r>
            <a:endParaRPr lang="pl-PL" dirty="0"/>
          </a:p>
          <a:p>
            <a:pPr lvl="1">
              <a:lnSpc>
                <a:spcPct val="150000"/>
              </a:lnSpc>
            </a:pPr>
            <a:r>
              <a:rPr lang="pl-PL" dirty="0"/>
              <a:t>16,3% - prijateljima prijatelja </a:t>
            </a:r>
          </a:p>
          <a:p>
            <a:pPr lvl="1">
              <a:lnSpc>
                <a:spcPct val="150000"/>
              </a:lnSpc>
            </a:pPr>
            <a:r>
              <a:rPr lang="pl-PL" dirty="0"/>
              <a:t>12,1% - nisam siguran/na </a:t>
            </a:r>
          </a:p>
          <a:p>
            <a:pPr lvl="1">
              <a:lnSpc>
                <a:spcPct val="150000"/>
              </a:lnSpc>
            </a:pPr>
            <a:r>
              <a:rPr lang="pl-PL" dirty="0"/>
              <a:t>7,7% - svima </a:t>
            </a:r>
            <a:endParaRPr lang="hr-HR" dirty="0"/>
          </a:p>
        </p:txBody>
      </p:sp>
    </p:spTree>
    <p:extLst>
      <p:ext uri="{BB962C8B-B14F-4D97-AF65-F5344CB8AC3E}">
        <p14:creationId xmlns:p14="http://schemas.microsoft.com/office/powerpoint/2010/main" val="394938849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1216025" y="1341438"/>
            <a:ext cx="6735763" cy="863600"/>
          </a:xfrm>
        </p:spPr>
        <p:txBody>
          <a:bodyPr>
            <a:normAutofit/>
          </a:bodyPr>
          <a:lstStyle/>
          <a:p>
            <a:pPr marL="18288" indent="0" eaLnBrk="1" fontAlgn="auto" hangingPunct="1">
              <a:spcAft>
                <a:spcPts val="0"/>
              </a:spcAft>
              <a:buClr>
                <a:schemeClr val="accent3"/>
              </a:buClr>
              <a:buFont typeface="Wingdings" pitchFamily="2" charset="2"/>
              <a:buNone/>
              <a:defRPr/>
            </a:pPr>
            <a:r>
              <a:rPr lang="hr-HR" sz="3000" b="1" dirty="0" smtClean="0">
                <a:solidFill>
                  <a:schemeClr val="tx1">
                    <a:lumMod val="65000"/>
                    <a:lumOff val="35000"/>
                  </a:schemeClr>
                </a:solidFill>
                <a:latin typeface="Corbel" panose="020B0503020204020204" pitchFamily="34" charset="0"/>
              </a:rPr>
              <a:t>Porast broja djece koja koriste </a:t>
            </a:r>
            <a:r>
              <a:rPr lang="hr-HR" sz="3000" b="1" dirty="0" err="1" smtClean="0">
                <a:solidFill>
                  <a:schemeClr val="tx1">
                    <a:lumMod val="65000"/>
                    <a:lumOff val="35000"/>
                  </a:schemeClr>
                </a:solidFill>
                <a:latin typeface="Corbel" panose="020B0503020204020204" pitchFamily="34" charset="0"/>
              </a:rPr>
              <a:t>internet</a:t>
            </a:r>
            <a:endParaRPr lang="hr-HR" sz="3000" b="1" dirty="0">
              <a:solidFill>
                <a:schemeClr val="tx1">
                  <a:lumMod val="65000"/>
                  <a:lumOff val="35000"/>
                </a:schemeClr>
              </a:solidFill>
              <a:latin typeface="Corbel" panose="020B0503020204020204" pitchFamily="34" charset="0"/>
            </a:endParaRPr>
          </a:p>
        </p:txBody>
      </p:sp>
      <p:graphicFrame>
        <p:nvGraphicFramePr>
          <p:cNvPr id="4" name="Dijagram 3"/>
          <p:cNvGraphicFramePr/>
          <p:nvPr>
            <p:extLst>
              <p:ext uri="{D42A27DB-BD31-4B8C-83A1-F6EECF244321}">
                <p14:modId xmlns:p14="http://schemas.microsoft.com/office/powerpoint/2010/main" val="1264931489"/>
              </p:ext>
            </p:extLst>
          </p:nvPr>
        </p:nvGraphicFramePr>
        <p:xfrm>
          <a:off x="1116013" y="2070859"/>
          <a:ext cx="6840760" cy="2803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ravokutnik 4"/>
          <p:cNvSpPr/>
          <p:nvPr/>
        </p:nvSpPr>
        <p:spPr>
          <a:xfrm>
            <a:off x="1116013" y="4046538"/>
            <a:ext cx="2036762" cy="1246187"/>
          </a:xfrm>
          <a:prstGeom prst="rect">
            <a:avLst/>
          </a:prstGeom>
        </p:spPr>
        <p:txBody>
          <a:bodyPr wrap="none">
            <a:spAutoFit/>
          </a:bodyPr>
          <a:lstStyle/>
          <a:p>
            <a:pPr algn="ctr" fontAlgn="auto">
              <a:spcBef>
                <a:spcPts val="0"/>
              </a:spcBef>
              <a:spcAft>
                <a:spcPts val="0"/>
              </a:spcAft>
              <a:defRPr/>
            </a:pPr>
            <a:r>
              <a:rPr lang="hr-HR" sz="2500" dirty="0">
                <a:solidFill>
                  <a:schemeClr val="tx1">
                    <a:lumMod val="65000"/>
                    <a:lumOff val="35000"/>
                  </a:schemeClr>
                </a:solidFill>
                <a:latin typeface="Corbel" panose="020B0503020204020204" pitchFamily="34" charset="0"/>
              </a:rPr>
              <a:t>2004.</a:t>
            </a:r>
          </a:p>
          <a:p>
            <a:pPr algn="ctr" fontAlgn="auto">
              <a:spcBef>
                <a:spcPts val="0"/>
              </a:spcBef>
              <a:spcAft>
                <a:spcPts val="0"/>
              </a:spcAft>
              <a:defRPr/>
            </a:pPr>
            <a:endParaRPr lang="hr-HR" dirty="0">
              <a:solidFill>
                <a:schemeClr val="tx1">
                  <a:lumMod val="65000"/>
                  <a:lumOff val="35000"/>
                </a:schemeClr>
              </a:solidFill>
              <a:latin typeface="Corbel" panose="020B0503020204020204" pitchFamily="34" charset="0"/>
            </a:endParaRPr>
          </a:p>
          <a:p>
            <a:pPr algn="ctr" fontAlgn="auto">
              <a:spcBef>
                <a:spcPts val="0"/>
              </a:spcBef>
              <a:spcAft>
                <a:spcPts val="0"/>
              </a:spcAft>
              <a:defRPr/>
            </a:pPr>
            <a:r>
              <a:rPr lang="hr-HR" sz="1600" dirty="0">
                <a:solidFill>
                  <a:schemeClr val="tx1">
                    <a:lumMod val="65000"/>
                    <a:lumOff val="35000"/>
                  </a:schemeClr>
                </a:solidFill>
                <a:latin typeface="Corbel" panose="020B0503020204020204" pitchFamily="34" charset="0"/>
              </a:rPr>
              <a:t>(Buljan </a:t>
            </a:r>
            <a:r>
              <a:rPr lang="hr-HR" sz="1600" dirty="0" err="1">
                <a:solidFill>
                  <a:schemeClr val="tx1">
                    <a:lumMod val="65000"/>
                    <a:lumOff val="35000"/>
                  </a:schemeClr>
                </a:solidFill>
                <a:latin typeface="Corbel" panose="020B0503020204020204" pitchFamily="34" charset="0"/>
              </a:rPr>
              <a:t>Flander</a:t>
            </a:r>
            <a:r>
              <a:rPr lang="hr-HR" sz="1600" dirty="0">
                <a:solidFill>
                  <a:schemeClr val="tx1">
                    <a:lumMod val="65000"/>
                    <a:lumOff val="35000"/>
                  </a:schemeClr>
                </a:solidFill>
                <a:latin typeface="Corbel" panose="020B0503020204020204" pitchFamily="34" charset="0"/>
              </a:rPr>
              <a:t>, </a:t>
            </a:r>
          </a:p>
          <a:p>
            <a:pPr algn="ctr" fontAlgn="auto">
              <a:spcBef>
                <a:spcPts val="0"/>
              </a:spcBef>
              <a:spcAft>
                <a:spcPts val="0"/>
              </a:spcAft>
              <a:defRPr/>
            </a:pPr>
            <a:r>
              <a:rPr lang="hr-HR" sz="1600" dirty="0">
                <a:solidFill>
                  <a:schemeClr val="tx1">
                    <a:lumMod val="65000"/>
                    <a:lumOff val="35000"/>
                  </a:schemeClr>
                </a:solidFill>
                <a:latin typeface="Corbel" panose="020B0503020204020204" pitchFamily="34" charset="0"/>
              </a:rPr>
              <a:t>Ćosić i Profaca, 2009) </a:t>
            </a:r>
          </a:p>
        </p:txBody>
      </p:sp>
      <p:sp>
        <p:nvSpPr>
          <p:cNvPr id="6" name="Pravokutnik 5"/>
          <p:cNvSpPr/>
          <p:nvPr/>
        </p:nvSpPr>
        <p:spPr>
          <a:xfrm>
            <a:off x="3203575" y="4046538"/>
            <a:ext cx="2051050" cy="1246187"/>
          </a:xfrm>
          <a:prstGeom prst="rect">
            <a:avLst/>
          </a:prstGeom>
        </p:spPr>
        <p:txBody>
          <a:bodyPr>
            <a:spAutoFit/>
          </a:bodyPr>
          <a:lstStyle/>
          <a:p>
            <a:pPr algn="ctr" fontAlgn="auto">
              <a:spcBef>
                <a:spcPts val="0"/>
              </a:spcBef>
              <a:spcAft>
                <a:spcPts val="0"/>
              </a:spcAft>
              <a:defRPr/>
            </a:pPr>
            <a:r>
              <a:rPr lang="hr-HR" sz="2500" dirty="0">
                <a:solidFill>
                  <a:schemeClr val="tx1">
                    <a:lumMod val="65000"/>
                    <a:lumOff val="35000"/>
                  </a:schemeClr>
                </a:solidFill>
                <a:latin typeface="Corbel" panose="020B0503020204020204" pitchFamily="34" charset="0"/>
              </a:rPr>
              <a:t>2008.</a:t>
            </a:r>
          </a:p>
          <a:p>
            <a:pPr algn="ctr" fontAlgn="auto">
              <a:spcBef>
                <a:spcPts val="0"/>
              </a:spcBef>
              <a:spcAft>
                <a:spcPts val="0"/>
              </a:spcAft>
              <a:defRPr/>
            </a:pPr>
            <a:endParaRPr lang="hr-HR" dirty="0">
              <a:solidFill>
                <a:schemeClr val="tx1">
                  <a:lumMod val="65000"/>
                  <a:lumOff val="35000"/>
                </a:schemeClr>
              </a:solidFill>
              <a:latin typeface="Corbel" panose="020B0503020204020204" pitchFamily="34" charset="0"/>
            </a:endParaRPr>
          </a:p>
          <a:p>
            <a:pPr algn="ctr" fontAlgn="auto">
              <a:spcBef>
                <a:spcPts val="0"/>
              </a:spcBef>
              <a:spcAft>
                <a:spcPts val="0"/>
              </a:spcAft>
              <a:defRPr/>
            </a:pPr>
            <a:r>
              <a:rPr lang="hr-HR" sz="1600" dirty="0">
                <a:solidFill>
                  <a:schemeClr val="tx1">
                    <a:lumMod val="65000"/>
                    <a:lumOff val="35000"/>
                  </a:schemeClr>
                </a:solidFill>
                <a:latin typeface="Corbel" panose="020B0503020204020204" pitchFamily="34" charset="0"/>
              </a:rPr>
              <a:t>(</a:t>
            </a:r>
            <a:r>
              <a:rPr lang="hr-HR" sz="1600" dirty="0" err="1">
                <a:solidFill>
                  <a:schemeClr val="tx1">
                    <a:lumMod val="65000"/>
                    <a:lumOff val="35000"/>
                  </a:schemeClr>
                </a:solidFill>
                <a:latin typeface="Corbel" panose="020B0503020204020204" pitchFamily="34" charset="0"/>
              </a:rPr>
              <a:t>Hrpka</a:t>
            </a:r>
            <a:r>
              <a:rPr lang="hr-HR" sz="1600" dirty="0">
                <a:solidFill>
                  <a:schemeClr val="tx1">
                    <a:lumMod val="65000"/>
                    <a:lumOff val="35000"/>
                  </a:schemeClr>
                </a:solidFill>
                <a:latin typeface="Corbel" panose="020B0503020204020204" pitchFamily="34" charset="0"/>
              </a:rPr>
              <a:t>, Katalinić i </a:t>
            </a:r>
          </a:p>
          <a:p>
            <a:pPr algn="ctr" fontAlgn="auto">
              <a:spcBef>
                <a:spcPts val="0"/>
              </a:spcBef>
              <a:spcAft>
                <a:spcPts val="0"/>
              </a:spcAft>
              <a:defRPr/>
            </a:pPr>
            <a:r>
              <a:rPr lang="hr-HR" sz="1600" dirty="0">
                <a:solidFill>
                  <a:schemeClr val="tx1">
                    <a:lumMod val="65000"/>
                    <a:lumOff val="35000"/>
                  </a:schemeClr>
                </a:solidFill>
                <a:latin typeface="Corbel" panose="020B0503020204020204" pitchFamily="34" charset="0"/>
              </a:rPr>
              <a:t>Buljan </a:t>
            </a:r>
            <a:r>
              <a:rPr lang="hr-HR" sz="1600" dirty="0" err="1">
                <a:solidFill>
                  <a:schemeClr val="tx1">
                    <a:lumMod val="65000"/>
                    <a:lumOff val="35000"/>
                  </a:schemeClr>
                </a:solidFill>
                <a:latin typeface="Corbel" panose="020B0503020204020204" pitchFamily="34" charset="0"/>
              </a:rPr>
              <a:t>Flander</a:t>
            </a:r>
            <a:r>
              <a:rPr lang="hr-HR" sz="1600" dirty="0">
                <a:solidFill>
                  <a:schemeClr val="tx1">
                    <a:lumMod val="65000"/>
                    <a:lumOff val="35000"/>
                  </a:schemeClr>
                </a:solidFill>
                <a:latin typeface="Corbel" panose="020B0503020204020204" pitchFamily="34" charset="0"/>
              </a:rPr>
              <a:t>, 2010)</a:t>
            </a:r>
          </a:p>
        </p:txBody>
      </p:sp>
      <p:sp>
        <p:nvSpPr>
          <p:cNvPr id="7" name="Pravokutnik 6"/>
          <p:cNvSpPr/>
          <p:nvPr/>
        </p:nvSpPr>
        <p:spPr>
          <a:xfrm>
            <a:off x="5346700" y="4040188"/>
            <a:ext cx="1889125" cy="1738312"/>
          </a:xfrm>
          <a:prstGeom prst="rect">
            <a:avLst/>
          </a:prstGeom>
        </p:spPr>
        <p:txBody>
          <a:bodyPr>
            <a:spAutoFit/>
          </a:bodyPr>
          <a:lstStyle/>
          <a:p>
            <a:pPr algn="ctr" fontAlgn="auto">
              <a:spcBef>
                <a:spcPts val="0"/>
              </a:spcBef>
              <a:spcAft>
                <a:spcPts val="0"/>
              </a:spcAft>
              <a:defRPr/>
            </a:pPr>
            <a:r>
              <a:rPr lang="hr-HR" sz="2500" dirty="0">
                <a:solidFill>
                  <a:schemeClr val="tx1">
                    <a:lumMod val="65000"/>
                    <a:lumOff val="35000"/>
                  </a:schemeClr>
                </a:solidFill>
                <a:latin typeface="Corbel" panose="020B0503020204020204" pitchFamily="34" charset="0"/>
              </a:rPr>
              <a:t>2013.</a:t>
            </a:r>
          </a:p>
          <a:p>
            <a:pPr algn="ctr" fontAlgn="auto">
              <a:spcBef>
                <a:spcPts val="0"/>
              </a:spcBef>
              <a:spcAft>
                <a:spcPts val="0"/>
              </a:spcAft>
              <a:defRPr/>
            </a:pPr>
            <a:endParaRPr lang="hr-HR" dirty="0">
              <a:solidFill>
                <a:schemeClr val="tx1">
                  <a:lumMod val="65000"/>
                  <a:lumOff val="35000"/>
                </a:schemeClr>
              </a:solidFill>
              <a:latin typeface="Corbel" panose="020B0503020204020204" pitchFamily="34" charset="0"/>
            </a:endParaRPr>
          </a:p>
          <a:p>
            <a:pPr algn="ctr" fontAlgn="auto">
              <a:spcBef>
                <a:spcPts val="0"/>
              </a:spcBef>
              <a:spcAft>
                <a:spcPts val="0"/>
              </a:spcAft>
              <a:defRPr/>
            </a:pPr>
            <a:r>
              <a:rPr lang="hr-HR" sz="1600" dirty="0">
                <a:solidFill>
                  <a:schemeClr val="tx1">
                    <a:lumMod val="65000"/>
                    <a:lumOff val="35000"/>
                  </a:schemeClr>
                </a:solidFill>
                <a:latin typeface="Corbel" panose="020B0503020204020204" pitchFamily="34" charset="0"/>
              </a:rPr>
              <a:t>(Poliklinika za zaštitu djece grada Zagreba i Hrabri telefon, 2013)</a:t>
            </a:r>
          </a:p>
        </p:txBody>
      </p:sp>
    </p:spTree>
    <p:extLst>
      <p:ext uri="{BB962C8B-B14F-4D97-AF65-F5344CB8AC3E}">
        <p14:creationId xmlns:p14="http://schemas.microsoft.com/office/powerpoint/2010/main" val="253970268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utnik 7"/>
          <p:cNvSpPr/>
          <p:nvPr/>
        </p:nvSpPr>
        <p:spPr>
          <a:xfrm>
            <a:off x="0" y="99392"/>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r-HR"/>
          </a:p>
        </p:txBody>
      </p:sp>
      <p:pic>
        <p:nvPicPr>
          <p:cNvPr id="104451" name="Slika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82925"/>
            <a:ext cx="3506787"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Slik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5253" y="1412776"/>
            <a:ext cx="473392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Slika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443749"/>
            <a:ext cx="3395663"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Rezervirano mjesto sadržaja 2"/>
          <p:cNvSpPr>
            <a:spLocks noGrp="1"/>
          </p:cNvSpPr>
          <p:nvPr>
            <p:ph idx="1"/>
          </p:nvPr>
        </p:nvSpPr>
        <p:spPr>
          <a:xfrm>
            <a:off x="458788" y="333375"/>
            <a:ext cx="8226425" cy="915988"/>
          </a:xfrm>
        </p:spPr>
        <p:txBody>
          <a:bodyPr>
            <a:noAutofit/>
          </a:bodyPr>
          <a:lstStyle/>
          <a:p>
            <a:pPr marL="0" indent="0" algn="ctr" eaLnBrk="1" hangingPunct="1">
              <a:buFont typeface="Arial" charset="0"/>
              <a:buNone/>
            </a:pPr>
            <a:r>
              <a:rPr lang="hr-HR" altLang="sr-Latn-RS" sz="2800" b="1" dirty="0">
                <a:solidFill>
                  <a:schemeClr val="accent4">
                    <a:lumMod val="60000"/>
                    <a:lumOff val="40000"/>
                  </a:schemeClr>
                </a:solidFill>
                <a:latin typeface="Corbel" panose="020B0503020204020204" pitchFamily="34" charset="0"/>
                <a:ea typeface="+mj-ea"/>
                <a:cs typeface="Arial Black"/>
              </a:rPr>
              <a:t>Aplikacija za roditelje o sigurnom korištenju </a:t>
            </a:r>
          </a:p>
          <a:p>
            <a:pPr marL="0" indent="0" algn="ctr" eaLnBrk="1" hangingPunct="1">
              <a:buFont typeface="Arial" charset="0"/>
              <a:buNone/>
            </a:pPr>
            <a:r>
              <a:rPr lang="hr-HR" altLang="sr-Latn-RS" sz="2800" b="1" dirty="0">
                <a:solidFill>
                  <a:schemeClr val="accent4">
                    <a:lumMod val="60000"/>
                    <a:lumOff val="40000"/>
                  </a:schemeClr>
                </a:solidFill>
                <a:latin typeface="Corbel" panose="020B0503020204020204" pitchFamily="34" charset="0"/>
                <a:ea typeface="+mj-ea"/>
                <a:cs typeface="Arial Black"/>
              </a:rPr>
              <a:t>društvene mreže </a:t>
            </a:r>
            <a:r>
              <a:rPr lang="hr-HR" altLang="sr-Latn-RS" sz="2800" b="1" dirty="0" err="1">
                <a:solidFill>
                  <a:schemeClr val="accent4">
                    <a:lumMod val="60000"/>
                    <a:lumOff val="40000"/>
                  </a:schemeClr>
                </a:solidFill>
                <a:latin typeface="Corbel" panose="020B0503020204020204" pitchFamily="34" charset="0"/>
                <a:ea typeface="+mj-ea"/>
                <a:cs typeface="Arial Black"/>
              </a:rPr>
              <a:t>Facebook</a:t>
            </a:r>
            <a:endParaRPr lang="hr-HR" altLang="sr-Latn-RS" sz="2800" b="1" dirty="0">
              <a:solidFill>
                <a:schemeClr val="accent4">
                  <a:lumMod val="60000"/>
                  <a:lumOff val="40000"/>
                </a:schemeClr>
              </a:solidFill>
              <a:latin typeface="Corbel" panose="020B0503020204020204" pitchFamily="34" charset="0"/>
              <a:ea typeface="+mj-ea"/>
              <a:cs typeface="Arial Black"/>
            </a:endParaRPr>
          </a:p>
        </p:txBody>
      </p:sp>
    </p:spTree>
    <p:extLst>
      <p:ext uri="{BB962C8B-B14F-4D97-AF65-F5344CB8AC3E}">
        <p14:creationId xmlns:p14="http://schemas.microsoft.com/office/powerpoint/2010/main" val="241536435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3200" dirty="0" err="1" smtClean="0"/>
              <a:t>Facebook</a:t>
            </a:r>
            <a:r>
              <a:rPr lang="hr-HR" sz="3200" dirty="0"/>
              <a:t> - zaštita od nepoznatih osoba </a:t>
            </a:r>
          </a:p>
        </p:txBody>
      </p:sp>
      <p:pic>
        <p:nvPicPr>
          <p:cNvPr id="7" name="Rezervirano mjesto sadržaja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484784"/>
            <a:ext cx="8229600" cy="1715127"/>
          </a:xfrm>
        </p:spPr>
      </p:pic>
      <p:pic>
        <p:nvPicPr>
          <p:cNvPr id="8"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79" y="3356992"/>
            <a:ext cx="6048672" cy="2534226"/>
          </a:xfrm>
          <a:prstGeom prst="rect">
            <a:avLst/>
          </a:prstGeom>
        </p:spPr>
      </p:pic>
    </p:spTree>
    <p:extLst>
      <p:ext uri="{BB962C8B-B14F-4D97-AF65-F5344CB8AC3E}">
        <p14:creationId xmlns:p14="http://schemas.microsoft.com/office/powerpoint/2010/main" val="2605950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pl-PL" sz="3200" dirty="0"/>
              <a:t>Facebook - odobravanje tagova (oznaka) </a:t>
            </a:r>
            <a:endParaRPr lang="hr-HR" sz="3200" dirty="0"/>
          </a:p>
        </p:txBody>
      </p:sp>
      <p:pic>
        <p:nvPicPr>
          <p:cNvPr id="6" name="Rezervirano mjesto sadržaja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06677"/>
            <a:ext cx="8229600" cy="2659009"/>
          </a:xfrm>
        </p:spPr>
      </p:pic>
    </p:spTree>
    <p:extLst>
      <p:ext uri="{BB962C8B-B14F-4D97-AF65-F5344CB8AC3E}">
        <p14:creationId xmlns:p14="http://schemas.microsoft.com/office/powerpoint/2010/main" val="422553339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3200" dirty="0" err="1" smtClean="0"/>
              <a:t>Facebook</a:t>
            </a:r>
            <a:r>
              <a:rPr lang="hr-HR" sz="3200" dirty="0" smtClean="0"/>
              <a:t>  - zaštita fotografija</a:t>
            </a:r>
            <a:endParaRPr lang="hr-HR" sz="3200"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556792"/>
            <a:ext cx="7037060" cy="4271963"/>
          </a:xfrm>
        </p:spPr>
      </p:pic>
    </p:spTree>
    <p:extLst>
      <p:ext uri="{BB962C8B-B14F-4D97-AF65-F5344CB8AC3E}">
        <p14:creationId xmlns:p14="http://schemas.microsoft.com/office/powerpoint/2010/main" val="79907563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3200" dirty="0" err="1" smtClean="0"/>
              <a:t>Facebook</a:t>
            </a:r>
            <a:r>
              <a:rPr lang="hr-HR" sz="3200" dirty="0" smtClean="0"/>
              <a:t> - provjera </a:t>
            </a: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700808"/>
            <a:ext cx="7794940" cy="3384376"/>
          </a:xfrm>
        </p:spPr>
      </p:pic>
    </p:spTree>
    <p:extLst>
      <p:ext uri="{BB962C8B-B14F-4D97-AF65-F5344CB8AC3E}">
        <p14:creationId xmlns:p14="http://schemas.microsoft.com/office/powerpoint/2010/main" val="1810274522"/>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Što čini Hrabri telefon?</a:t>
            </a:r>
            <a:endParaRPr lang="hr-HR" dirty="0"/>
          </a:p>
        </p:txBody>
      </p:sp>
      <p:sp>
        <p:nvSpPr>
          <p:cNvPr id="3" name="Rezervirano mjesto sadržaja 2"/>
          <p:cNvSpPr>
            <a:spLocks noGrp="1"/>
          </p:cNvSpPr>
          <p:nvPr>
            <p:ph idx="1"/>
          </p:nvPr>
        </p:nvSpPr>
        <p:spPr/>
        <p:txBody>
          <a:bodyPr/>
          <a:lstStyle/>
          <a:p>
            <a:pPr marL="0" indent="0">
              <a:buNone/>
            </a:pPr>
            <a:r>
              <a:rPr lang="hr-HR" dirty="0" smtClean="0"/>
              <a:t>• </a:t>
            </a:r>
            <a:r>
              <a:rPr lang="hr-HR" dirty="0"/>
              <a:t>Hrabri telefon za djecu 116 111 </a:t>
            </a:r>
            <a:endParaRPr lang="hr-HR" dirty="0" smtClean="0"/>
          </a:p>
          <a:p>
            <a:pPr marL="0" indent="0">
              <a:buNone/>
            </a:pPr>
            <a:r>
              <a:rPr lang="hr-HR" dirty="0" smtClean="0"/>
              <a:t>• </a:t>
            </a:r>
            <a:r>
              <a:rPr lang="hr-HR" dirty="0"/>
              <a:t>Hrabri telefon za mame i tate 0800 </a:t>
            </a:r>
            <a:r>
              <a:rPr lang="hr-HR" dirty="0" err="1"/>
              <a:t>0800</a:t>
            </a:r>
            <a:r>
              <a:rPr lang="hr-HR" dirty="0"/>
              <a:t> </a:t>
            </a:r>
            <a:endParaRPr lang="hr-HR" dirty="0" smtClean="0"/>
          </a:p>
          <a:p>
            <a:pPr marL="0" indent="0">
              <a:buNone/>
            </a:pPr>
            <a:r>
              <a:rPr lang="hr-HR" dirty="0" smtClean="0"/>
              <a:t>• </a:t>
            </a:r>
            <a:r>
              <a:rPr lang="hr-HR" dirty="0"/>
              <a:t>Dječja kuća </a:t>
            </a:r>
            <a:r>
              <a:rPr lang="hr-HR" dirty="0" err="1"/>
              <a:t>Borovje</a:t>
            </a:r>
            <a:r>
              <a:rPr lang="hr-HR" dirty="0"/>
              <a:t> </a:t>
            </a:r>
            <a:endParaRPr lang="hr-HR" dirty="0" smtClean="0"/>
          </a:p>
          <a:p>
            <a:pPr marL="0" indent="0">
              <a:buNone/>
            </a:pPr>
            <a:r>
              <a:rPr lang="hr-HR" dirty="0" smtClean="0"/>
              <a:t>• </a:t>
            </a:r>
            <a:r>
              <a:rPr lang="hr-HR" dirty="0"/>
              <a:t>Sigurni Internet </a:t>
            </a:r>
            <a:endParaRPr lang="hr-HR" dirty="0" smtClean="0"/>
          </a:p>
          <a:p>
            <a:pPr marL="0" indent="0">
              <a:buNone/>
            </a:pPr>
            <a:r>
              <a:rPr lang="hr-HR" dirty="0" smtClean="0"/>
              <a:t>	• </a:t>
            </a:r>
            <a:r>
              <a:rPr lang="hr-HR" dirty="0"/>
              <a:t>radionice za djecu </a:t>
            </a:r>
            <a:endParaRPr lang="hr-HR" dirty="0" smtClean="0"/>
          </a:p>
          <a:p>
            <a:pPr marL="0" indent="0">
              <a:buNone/>
            </a:pPr>
            <a:r>
              <a:rPr lang="hr-HR" dirty="0" smtClean="0"/>
              <a:t>	• predavanja </a:t>
            </a:r>
            <a:r>
              <a:rPr lang="hr-HR" dirty="0"/>
              <a:t>za roditelje </a:t>
            </a:r>
            <a:endParaRPr lang="hr-HR" dirty="0" smtClean="0"/>
          </a:p>
          <a:p>
            <a:pPr marL="0" indent="0">
              <a:buNone/>
            </a:pPr>
            <a:r>
              <a:rPr lang="hr-HR" dirty="0" smtClean="0"/>
              <a:t>	• </a:t>
            </a:r>
            <a:r>
              <a:rPr lang="hr-HR" dirty="0"/>
              <a:t>edukativni materijali </a:t>
            </a:r>
            <a:endParaRPr lang="hr-HR" dirty="0" smtClean="0"/>
          </a:p>
          <a:p>
            <a:pPr marL="0" indent="0">
              <a:buNone/>
            </a:pPr>
            <a:endParaRPr lang="hr-HR" dirty="0"/>
          </a:p>
        </p:txBody>
      </p:sp>
    </p:spTree>
    <p:extLst>
      <p:ext uri="{BB962C8B-B14F-4D97-AF65-F5344CB8AC3E}">
        <p14:creationId xmlns:p14="http://schemas.microsoft.com/office/powerpoint/2010/main" val="220070449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Hrabri čuvari 2017. </a:t>
            </a:r>
            <a:endParaRPr lang="hr-HR" dirty="0"/>
          </a:p>
        </p:txBody>
      </p:sp>
      <p:sp>
        <p:nvSpPr>
          <p:cNvPr id="3" name="Rezervirano mjesto sadržaja 2"/>
          <p:cNvSpPr>
            <a:spLocks noGrp="1"/>
          </p:cNvSpPr>
          <p:nvPr>
            <p:ph idx="1"/>
          </p:nvPr>
        </p:nvSpPr>
        <p:spPr/>
        <p:txBody>
          <a:bodyPr/>
          <a:lstStyle/>
          <a:p>
            <a:r>
              <a:rPr lang="hr-HR" dirty="0"/>
              <a:t>https://www.youtube.com/watch?v=7UPDOmGsmCs</a:t>
            </a:r>
          </a:p>
        </p:txBody>
      </p:sp>
    </p:spTree>
    <p:extLst>
      <p:ext uri="{BB962C8B-B14F-4D97-AF65-F5344CB8AC3E}">
        <p14:creationId xmlns:p14="http://schemas.microsoft.com/office/powerpoint/2010/main" val="214176934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smtClean="0">
                <a:latin typeface="Corbel" panose="020B0503020204020204" pitchFamily="34" charset="0"/>
              </a:rPr>
              <a:t>Pitanja?</a:t>
            </a:r>
            <a:endParaRPr lang="hr-HR" dirty="0">
              <a:latin typeface="Corbel" panose="020B0503020204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616" y="404664"/>
            <a:ext cx="2463512" cy="242367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8463655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smtClean="0">
                <a:latin typeface="Corbel" panose="020B0503020204020204" pitchFamily="34" charset="0"/>
              </a:rPr>
              <a:t>Hvala na pažnji!</a:t>
            </a:r>
            <a:endParaRPr lang="hr-HR" dirty="0">
              <a:latin typeface="Corbel" panose="020B0503020204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792" y="323115"/>
            <a:ext cx="2809478" cy="2712599"/>
          </a:xfrm>
          <a:prstGeom prst="rect">
            <a:avLst/>
          </a:prstGeom>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327" y="4293096"/>
            <a:ext cx="3672408" cy="18007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20717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p:cNvGraphicFramePr>
            <a:graphicFrameLocks noGrp="1"/>
          </p:cNvGraphicFramePr>
          <p:nvPr>
            <p:ph idx="1"/>
            <p:extLst>
              <p:ext uri="{D42A27DB-BD31-4B8C-83A1-F6EECF244321}">
                <p14:modId xmlns:p14="http://schemas.microsoft.com/office/powerpoint/2010/main" val="1700235765"/>
              </p:ext>
            </p:extLst>
          </p:nvPr>
        </p:nvGraphicFramePr>
        <p:xfrm>
          <a:off x="457200" y="692696"/>
          <a:ext cx="8229600" cy="5179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328" y="4365104"/>
            <a:ext cx="1209720" cy="1883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654794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093123B-12D6-428C-A2A2-2D10EA2E911F}"/>
                                            </p:graphicEl>
                                          </p:spTgt>
                                        </p:tgtEl>
                                        <p:attrNameLst>
                                          <p:attrName>style.visibility</p:attrName>
                                        </p:attrNameLst>
                                      </p:cBhvr>
                                      <p:to>
                                        <p:strVal val="visible"/>
                                      </p:to>
                                    </p:set>
                                    <p:anim calcmode="lin" valueType="num">
                                      <p:cBhvr additive="base">
                                        <p:cTn id="7" dur="500" fill="hold"/>
                                        <p:tgtEl>
                                          <p:spTgt spid="4">
                                            <p:graphicEl>
                                              <a:dgm id="{8093123B-12D6-428C-A2A2-2D10EA2E911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093123B-12D6-428C-A2A2-2D10EA2E911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A6558418-D045-4823-89D6-16CC324624FB}"/>
                                            </p:graphicEl>
                                          </p:spTgt>
                                        </p:tgtEl>
                                        <p:attrNameLst>
                                          <p:attrName>style.visibility</p:attrName>
                                        </p:attrNameLst>
                                      </p:cBhvr>
                                      <p:to>
                                        <p:strVal val="visible"/>
                                      </p:to>
                                    </p:set>
                                    <p:anim calcmode="lin" valueType="num">
                                      <p:cBhvr additive="base">
                                        <p:cTn id="13" dur="500" fill="hold"/>
                                        <p:tgtEl>
                                          <p:spTgt spid="4">
                                            <p:graphicEl>
                                              <a:dgm id="{A6558418-D045-4823-89D6-16CC324624F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A6558418-D045-4823-89D6-16CC324624F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A01222CF-9BC4-44EA-90E8-84CBEA627A9C}"/>
                                            </p:graphicEl>
                                          </p:spTgt>
                                        </p:tgtEl>
                                        <p:attrNameLst>
                                          <p:attrName>style.visibility</p:attrName>
                                        </p:attrNameLst>
                                      </p:cBhvr>
                                      <p:to>
                                        <p:strVal val="visible"/>
                                      </p:to>
                                    </p:set>
                                    <p:anim calcmode="lin" valueType="num">
                                      <p:cBhvr additive="base">
                                        <p:cTn id="19" dur="500" fill="hold"/>
                                        <p:tgtEl>
                                          <p:spTgt spid="4">
                                            <p:graphicEl>
                                              <a:dgm id="{A01222CF-9BC4-44EA-90E8-84CBEA627A9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A01222CF-9BC4-44EA-90E8-84CBEA627A9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94464DF7-34EF-45D1-93EC-1298DA3F551C}"/>
                                            </p:graphicEl>
                                          </p:spTgt>
                                        </p:tgtEl>
                                        <p:attrNameLst>
                                          <p:attrName>style.visibility</p:attrName>
                                        </p:attrNameLst>
                                      </p:cBhvr>
                                      <p:to>
                                        <p:strVal val="visible"/>
                                      </p:to>
                                    </p:set>
                                    <p:anim calcmode="lin" valueType="num">
                                      <p:cBhvr additive="base">
                                        <p:cTn id="25" dur="500" fill="hold"/>
                                        <p:tgtEl>
                                          <p:spTgt spid="4">
                                            <p:graphicEl>
                                              <a:dgm id="{94464DF7-34EF-45D1-93EC-1298DA3F551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94464DF7-34EF-45D1-93EC-1298DA3F551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260648"/>
            <a:ext cx="8229600" cy="1143000"/>
          </a:xfrm>
        </p:spPr>
        <p:txBody>
          <a:bodyPr/>
          <a:lstStyle/>
          <a:p>
            <a:r>
              <a:rPr lang="hr-HR" sz="4400" dirty="0" smtClean="0">
                <a:latin typeface="Corbel" panose="020B0503020204020204" pitchFamily="34" charset="0"/>
              </a:rPr>
              <a:t>Što je elektroničko nasilje?</a:t>
            </a:r>
            <a:endParaRPr lang="en-GB" sz="4400" dirty="0">
              <a:latin typeface="Corbel" panose="020B0503020204020204" pitchFamily="34" charset="0"/>
            </a:endParaRPr>
          </a:p>
        </p:txBody>
      </p:sp>
      <p:sp>
        <p:nvSpPr>
          <p:cNvPr id="3" name="Rezervirano mjesto sadržaja 2"/>
          <p:cNvSpPr>
            <a:spLocks noGrp="1"/>
          </p:cNvSpPr>
          <p:nvPr>
            <p:ph idx="1"/>
          </p:nvPr>
        </p:nvSpPr>
        <p:spPr>
          <a:xfrm>
            <a:off x="395536" y="1916832"/>
            <a:ext cx="8229600" cy="4272302"/>
          </a:xfrm>
        </p:spPr>
        <p:txBody>
          <a:bodyPr>
            <a:normAutofit/>
          </a:bodyPr>
          <a:lstStyle/>
          <a:p>
            <a:pPr algn="just"/>
            <a:r>
              <a:rPr lang="hr-HR" sz="2800" dirty="0">
                <a:solidFill>
                  <a:schemeClr val="tx1">
                    <a:lumMod val="75000"/>
                    <a:lumOff val="25000"/>
                  </a:schemeClr>
                </a:solidFill>
                <a:latin typeface="Corbel" panose="020B0503020204020204" pitchFamily="34" charset="0"/>
              </a:rPr>
              <a:t>ponašanja koja se odvijaju putem elektroničkih ili digitalnih medija</a:t>
            </a:r>
            <a:r>
              <a:rPr lang="hr-HR" sz="2800" b="1" dirty="0">
                <a:solidFill>
                  <a:schemeClr val="tx1">
                    <a:lumMod val="75000"/>
                    <a:lumOff val="25000"/>
                  </a:schemeClr>
                </a:solidFill>
                <a:latin typeface="Corbel" panose="020B0503020204020204" pitchFamily="34" charset="0"/>
              </a:rPr>
              <a:t> </a:t>
            </a:r>
            <a:r>
              <a:rPr lang="hr-HR" sz="2800" dirty="0">
                <a:solidFill>
                  <a:schemeClr val="tx1">
                    <a:lumMod val="75000"/>
                    <a:lumOff val="25000"/>
                  </a:schemeClr>
                </a:solidFill>
                <a:latin typeface="Corbel" panose="020B0503020204020204" pitchFamily="34" charset="0"/>
              </a:rPr>
              <a:t>od strane </a:t>
            </a:r>
            <a:r>
              <a:rPr lang="hr-HR" sz="2800" b="1" dirty="0">
                <a:solidFill>
                  <a:schemeClr val="tx1">
                    <a:lumMod val="75000"/>
                    <a:lumOff val="25000"/>
                  </a:schemeClr>
                </a:solidFill>
                <a:latin typeface="Corbel" panose="020B0503020204020204" pitchFamily="34" charset="0"/>
              </a:rPr>
              <a:t>pojedinaca ili grupa </a:t>
            </a:r>
            <a:r>
              <a:rPr lang="hr-HR" sz="2800" dirty="0">
                <a:solidFill>
                  <a:schemeClr val="tx1">
                    <a:lumMod val="75000"/>
                    <a:lumOff val="25000"/>
                  </a:schemeClr>
                </a:solidFill>
                <a:latin typeface="Corbel" panose="020B0503020204020204" pitchFamily="34" charset="0"/>
              </a:rPr>
              <a:t>koji (ponavljano) komuniciraju na </a:t>
            </a:r>
            <a:r>
              <a:rPr lang="hr-HR" sz="2800" dirty="0" err="1">
                <a:solidFill>
                  <a:schemeClr val="tx1">
                    <a:lumMod val="75000"/>
                    <a:lumOff val="25000"/>
                  </a:schemeClr>
                </a:solidFill>
                <a:latin typeface="Corbel" panose="020B0503020204020204" pitchFamily="34" charset="0"/>
              </a:rPr>
              <a:t>hostilan</a:t>
            </a:r>
            <a:r>
              <a:rPr lang="hr-HR" sz="2800" dirty="0">
                <a:solidFill>
                  <a:schemeClr val="tx1">
                    <a:lumMod val="75000"/>
                    <a:lumOff val="25000"/>
                  </a:schemeClr>
                </a:solidFill>
                <a:latin typeface="Corbel" panose="020B0503020204020204" pitchFamily="34" charset="0"/>
              </a:rPr>
              <a:t> ili agresivan način s </a:t>
            </a:r>
            <a:r>
              <a:rPr lang="hr-HR" sz="2800" b="1" dirty="0">
                <a:solidFill>
                  <a:schemeClr val="tx1">
                    <a:lumMod val="75000"/>
                    <a:lumOff val="25000"/>
                  </a:schemeClr>
                </a:solidFill>
                <a:latin typeface="Corbel" panose="020B0503020204020204" pitchFamily="34" charset="0"/>
              </a:rPr>
              <a:t>namjerom uzrokovanja štete ili neugode </a:t>
            </a:r>
            <a:r>
              <a:rPr lang="hr-HR" sz="2800" b="1" dirty="0" smtClean="0">
                <a:solidFill>
                  <a:schemeClr val="tx1">
                    <a:lumMod val="75000"/>
                    <a:lumOff val="25000"/>
                  </a:schemeClr>
                </a:solidFill>
                <a:latin typeface="Corbel" panose="020B0503020204020204" pitchFamily="34" charset="0"/>
              </a:rPr>
              <a:t>drugih </a:t>
            </a:r>
            <a:r>
              <a:rPr lang="hr-HR" sz="2000" dirty="0" smtClean="0">
                <a:solidFill>
                  <a:schemeClr val="tx1">
                    <a:lumMod val="75000"/>
                    <a:lumOff val="25000"/>
                  </a:schemeClr>
                </a:solidFill>
                <a:latin typeface="Corbel" panose="020B0503020204020204" pitchFamily="34" charset="0"/>
              </a:rPr>
              <a:t>(</a:t>
            </a:r>
            <a:r>
              <a:rPr lang="hr-HR" sz="2000" dirty="0" err="1" smtClean="0">
                <a:solidFill>
                  <a:schemeClr val="tx1">
                    <a:lumMod val="75000"/>
                    <a:lumOff val="25000"/>
                  </a:schemeClr>
                </a:solidFill>
                <a:latin typeface="Corbel" panose="020B0503020204020204" pitchFamily="34" charset="0"/>
              </a:rPr>
              <a:t>Tokunaga</a:t>
            </a:r>
            <a:r>
              <a:rPr lang="hr-HR" sz="2000" dirty="0" smtClean="0">
                <a:solidFill>
                  <a:schemeClr val="tx1">
                    <a:lumMod val="75000"/>
                    <a:lumOff val="25000"/>
                  </a:schemeClr>
                </a:solidFill>
                <a:latin typeface="Corbel" panose="020B0503020204020204" pitchFamily="34" charset="0"/>
              </a:rPr>
              <a:t> 2010.)</a:t>
            </a:r>
            <a:endParaRPr lang="hr-HR" sz="2000" dirty="0">
              <a:solidFill>
                <a:schemeClr val="tx1">
                  <a:lumMod val="75000"/>
                  <a:lumOff val="25000"/>
                </a:schemeClr>
              </a:solidFill>
              <a:latin typeface="Corbel" panose="020B0503020204020204" pitchFamily="34" charset="0"/>
            </a:endParaRPr>
          </a:p>
          <a:p>
            <a:pPr marL="0" indent="0">
              <a:buNone/>
            </a:pPr>
            <a:endParaRPr lang="en-GB" dirty="0">
              <a:solidFill>
                <a:schemeClr val="tx1">
                  <a:lumMod val="85000"/>
                  <a:lumOff val="1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036338"/>
            <a:ext cx="3130287" cy="241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4728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3200" dirty="0" smtClean="0">
                <a:latin typeface="Corbel" panose="020B0503020204020204" pitchFamily="34" charset="0"/>
              </a:rPr>
              <a:t>Što sve uključuje elektroničko nasilje? </a:t>
            </a:r>
            <a:r>
              <a:rPr lang="hr-HR" sz="1800" dirty="0" smtClean="0">
                <a:latin typeface="Corbel" panose="020B0503020204020204" pitchFamily="34" charset="0"/>
              </a:rPr>
              <a:t>(</a:t>
            </a:r>
            <a:r>
              <a:rPr lang="hr-HR" sz="1800" dirty="0" err="1" smtClean="0">
                <a:latin typeface="Corbel" panose="020B0503020204020204" pitchFamily="34" charset="0"/>
              </a:rPr>
              <a:t>Bhat</a:t>
            </a:r>
            <a:r>
              <a:rPr lang="hr-HR" sz="1800" dirty="0" smtClean="0">
                <a:latin typeface="Corbel" panose="020B0503020204020204" pitchFamily="34" charset="0"/>
              </a:rPr>
              <a:t>, 2008)</a:t>
            </a:r>
            <a:endParaRPr lang="en-GB" sz="1800" dirty="0">
              <a:latin typeface="Corbel" panose="020B0503020204020204" pitchFamily="34" charset="0"/>
            </a:endParaRPr>
          </a:p>
        </p:txBody>
      </p:sp>
      <p:sp>
        <p:nvSpPr>
          <p:cNvPr id="3" name="Rezervirano mjesto sadržaja 2"/>
          <p:cNvSpPr>
            <a:spLocks noGrp="1"/>
          </p:cNvSpPr>
          <p:nvPr>
            <p:ph idx="1"/>
          </p:nvPr>
        </p:nvSpPr>
        <p:spPr>
          <a:xfrm>
            <a:off x="467544" y="1268760"/>
            <a:ext cx="8229600" cy="4272302"/>
          </a:xfrm>
        </p:spPr>
        <p:txBody>
          <a:bodyPr>
            <a:normAutofit fontScale="77500" lnSpcReduction="20000"/>
          </a:bodyPr>
          <a:lstStyle/>
          <a:p>
            <a:pPr marL="360363">
              <a:lnSpc>
                <a:spcPct val="115000"/>
              </a:lnSpc>
              <a:spcAft>
                <a:spcPts val="600"/>
              </a:spcAft>
              <a:buFont typeface="Courier New" panose="02070309020205020404" pitchFamily="49" charset="0"/>
              <a:buChar char="o"/>
            </a:pPr>
            <a:endParaRPr lang="hr-HR" altLang="sr-Latn-RS" sz="2400" dirty="0">
              <a:solidFill>
                <a:schemeClr val="tx1">
                  <a:lumMod val="75000"/>
                  <a:lumOff val="25000"/>
                </a:schemeClr>
              </a:solidFill>
              <a:latin typeface="Corbel" panose="020B0503020204020204" pitchFamily="34" charset="0"/>
            </a:endParaRPr>
          </a:p>
          <a:p>
            <a:pPr marL="474663" indent="-457200">
              <a:lnSpc>
                <a:spcPct val="115000"/>
              </a:lnSpc>
              <a:spcAft>
                <a:spcPts val="600"/>
              </a:spcAft>
              <a:buFont typeface="Courier New" panose="02070309020205020404" pitchFamily="49" charset="0"/>
              <a:buChar char="o"/>
            </a:pPr>
            <a:r>
              <a:rPr lang="hr-HR" altLang="sr-Latn-RS" sz="2800" dirty="0" smtClean="0">
                <a:solidFill>
                  <a:schemeClr val="tx1">
                    <a:lumMod val="75000"/>
                    <a:lumOff val="25000"/>
                  </a:schemeClr>
                </a:solidFill>
                <a:latin typeface="Corbel" panose="020B0503020204020204" pitchFamily="34" charset="0"/>
              </a:rPr>
              <a:t>širenje </a:t>
            </a:r>
            <a:r>
              <a:rPr lang="hr-HR" altLang="sr-Latn-RS" sz="2800" dirty="0">
                <a:solidFill>
                  <a:schemeClr val="tx1">
                    <a:lumMod val="75000"/>
                    <a:lumOff val="25000"/>
                  </a:schemeClr>
                </a:solidFill>
                <a:latin typeface="Corbel" panose="020B0503020204020204" pitchFamily="34" charset="0"/>
              </a:rPr>
              <a:t>neugodnih informacija (istinitih ili lažnih) o pojedincima, njihovim obiteljima i/ili prijateljima</a:t>
            </a:r>
          </a:p>
          <a:p>
            <a:pPr marL="474663" indent="-457200">
              <a:lnSpc>
                <a:spcPct val="115000"/>
              </a:lnSpc>
              <a:spcAft>
                <a:spcPts val="600"/>
              </a:spcAft>
              <a:buFont typeface="Courier New" panose="02070309020205020404" pitchFamily="49" charset="0"/>
              <a:buChar char="o"/>
            </a:pPr>
            <a:r>
              <a:rPr lang="hr-HR" altLang="sr-Latn-RS" sz="2800" dirty="0" smtClean="0">
                <a:solidFill>
                  <a:schemeClr val="tx1">
                    <a:lumMod val="75000"/>
                    <a:lumOff val="25000"/>
                  </a:schemeClr>
                </a:solidFill>
                <a:latin typeface="Corbel" panose="020B0503020204020204" pitchFamily="34" charset="0"/>
              </a:rPr>
              <a:t>širenje </a:t>
            </a:r>
            <a:r>
              <a:rPr lang="hr-HR" altLang="sr-Latn-RS" sz="2800" b="1" dirty="0" smtClean="0">
                <a:solidFill>
                  <a:schemeClr val="tx1">
                    <a:lumMod val="75000"/>
                    <a:lumOff val="25000"/>
                  </a:schemeClr>
                </a:solidFill>
                <a:latin typeface="Corbel" panose="020B0503020204020204" pitchFamily="34" charset="0"/>
              </a:rPr>
              <a:t>povjerljivih </a:t>
            </a:r>
            <a:r>
              <a:rPr lang="hr-HR" altLang="sr-Latn-RS" sz="2800" b="1" dirty="0">
                <a:solidFill>
                  <a:schemeClr val="tx1">
                    <a:lumMod val="75000"/>
                    <a:lumOff val="25000"/>
                  </a:schemeClr>
                </a:solidFill>
                <a:latin typeface="Corbel" panose="020B0503020204020204" pitchFamily="34" charset="0"/>
              </a:rPr>
              <a:t>informacija namijenjenih samo osobi koja ih širi</a:t>
            </a:r>
          </a:p>
          <a:p>
            <a:pPr marL="474663" indent="-457200">
              <a:lnSpc>
                <a:spcPct val="115000"/>
              </a:lnSpc>
              <a:spcAft>
                <a:spcPts val="600"/>
              </a:spcAft>
              <a:buFont typeface="Courier New" panose="02070309020205020404" pitchFamily="49" charset="0"/>
              <a:buChar char="o"/>
            </a:pPr>
            <a:r>
              <a:rPr lang="hr-HR" altLang="sr-Latn-RS" sz="2800" dirty="0" smtClean="0">
                <a:solidFill>
                  <a:schemeClr val="tx1">
                    <a:lumMod val="75000"/>
                    <a:lumOff val="25000"/>
                  </a:schemeClr>
                </a:solidFill>
                <a:latin typeface="Corbel" panose="020B0503020204020204" pitchFamily="34" charset="0"/>
              </a:rPr>
              <a:t>objavljivanje fotografija </a:t>
            </a:r>
            <a:r>
              <a:rPr lang="hr-HR" altLang="sr-Latn-RS" sz="2800" dirty="0">
                <a:solidFill>
                  <a:schemeClr val="tx1">
                    <a:lumMod val="75000"/>
                    <a:lumOff val="25000"/>
                  </a:schemeClr>
                </a:solidFill>
                <a:latin typeface="Corbel" panose="020B0503020204020204" pitchFamily="34" charset="0"/>
              </a:rPr>
              <a:t>snimljenih </a:t>
            </a:r>
            <a:r>
              <a:rPr lang="hr-HR" altLang="sr-Latn-RS" sz="2800" b="1" dirty="0">
                <a:solidFill>
                  <a:schemeClr val="tx1">
                    <a:lumMod val="75000"/>
                    <a:lumOff val="25000"/>
                  </a:schemeClr>
                </a:solidFill>
                <a:latin typeface="Corbel" panose="020B0503020204020204" pitchFamily="34" charset="0"/>
              </a:rPr>
              <a:t>sa ili bez dozvole </a:t>
            </a:r>
            <a:r>
              <a:rPr lang="hr-HR" altLang="sr-Latn-RS" sz="2800" dirty="0">
                <a:solidFill>
                  <a:schemeClr val="tx1">
                    <a:lumMod val="75000"/>
                    <a:lumOff val="25000"/>
                  </a:schemeClr>
                </a:solidFill>
                <a:latin typeface="Corbel" panose="020B0503020204020204" pitchFamily="34" charset="0"/>
              </a:rPr>
              <a:t>žrtve</a:t>
            </a:r>
          </a:p>
          <a:p>
            <a:pPr marL="474663" indent="-457200">
              <a:lnSpc>
                <a:spcPct val="115000"/>
              </a:lnSpc>
              <a:spcAft>
                <a:spcPts val="600"/>
              </a:spcAft>
              <a:buFont typeface="Courier New" panose="02070309020205020404" pitchFamily="49" charset="0"/>
              <a:buChar char="o"/>
            </a:pPr>
            <a:r>
              <a:rPr lang="hr-HR" altLang="sr-Latn-RS" sz="2800" dirty="0" smtClean="0">
                <a:solidFill>
                  <a:schemeClr val="tx1">
                    <a:lumMod val="75000"/>
                    <a:lumOff val="25000"/>
                  </a:schemeClr>
                </a:solidFill>
                <a:latin typeface="Corbel" panose="020B0503020204020204" pitchFamily="34" charset="0"/>
              </a:rPr>
              <a:t>objavljivanje videosnimki </a:t>
            </a:r>
            <a:r>
              <a:rPr lang="hr-HR" altLang="sr-Latn-RS" sz="2800" dirty="0">
                <a:solidFill>
                  <a:schemeClr val="tx1">
                    <a:lumMod val="75000"/>
                    <a:lumOff val="25000"/>
                  </a:schemeClr>
                </a:solidFill>
                <a:latin typeface="Corbel" panose="020B0503020204020204" pitchFamily="34" charset="0"/>
              </a:rPr>
              <a:t>snimljenih </a:t>
            </a:r>
            <a:r>
              <a:rPr lang="hr-HR" altLang="sr-Latn-RS" sz="2800" b="1" dirty="0">
                <a:solidFill>
                  <a:schemeClr val="tx1">
                    <a:lumMod val="75000"/>
                    <a:lumOff val="25000"/>
                  </a:schemeClr>
                </a:solidFill>
                <a:latin typeface="Corbel" panose="020B0503020204020204" pitchFamily="34" charset="0"/>
              </a:rPr>
              <a:t>bez pristanka žrtve ili onih koje je žrtva snimila za uži krug osoba</a:t>
            </a:r>
          </a:p>
          <a:p>
            <a:pPr marL="474663" indent="-457200">
              <a:lnSpc>
                <a:spcPct val="115000"/>
              </a:lnSpc>
              <a:spcAft>
                <a:spcPts val="600"/>
              </a:spcAft>
              <a:buFont typeface="Courier New" panose="02070309020205020404" pitchFamily="49" charset="0"/>
              <a:buChar char="o"/>
            </a:pPr>
            <a:r>
              <a:rPr lang="hr-HR" altLang="sr-Latn-RS" sz="2800" dirty="0" smtClean="0">
                <a:solidFill>
                  <a:schemeClr val="tx1">
                    <a:lumMod val="75000"/>
                    <a:lumOff val="25000"/>
                  </a:schemeClr>
                </a:solidFill>
                <a:latin typeface="Corbel" panose="020B0503020204020204" pitchFamily="34" charset="0"/>
              </a:rPr>
              <a:t>socijalno </a:t>
            </a:r>
            <a:r>
              <a:rPr lang="hr-HR" altLang="sr-Latn-RS" sz="2800" dirty="0">
                <a:solidFill>
                  <a:schemeClr val="tx1">
                    <a:lumMod val="75000"/>
                    <a:lumOff val="25000"/>
                  </a:schemeClr>
                </a:solidFill>
                <a:latin typeface="Corbel" panose="020B0503020204020204" pitchFamily="34" charset="0"/>
              </a:rPr>
              <a:t>isključivanje utjecanjem na grupu da se nekoga isključi s liste prijatelja/kontakata</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43" y="5294664"/>
            <a:ext cx="2177430" cy="1279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Marija\Documents\Sara\Hrabri čuvari\Slikice blok\Dozvola za fotografiranj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057322"/>
            <a:ext cx="1656184" cy="133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533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p:cNvGraphicFramePr>
            <a:graphicFrameLocks noGrp="1"/>
          </p:cNvGraphicFramePr>
          <p:nvPr>
            <p:ph idx="1"/>
            <p:extLst>
              <p:ext uri="{D42A27DB-BD31-4B8C-83A1-F6EECF244321}">
                <p14:modId xmlns:p14="http://schemas.microsoft.com/office/powerpoint/2010/main" val="2896718670"/>
              </p:ext>
            </p:extLst>
          </p:nvPr>
        </p:nvGraphicFramePr>
        <p:xfrm>
          <a:off x="585849" y="1590140"/>
          <a:ext cx="8229600" cy="4272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56452">
            <a:off x="392753" y="5398145"/>
            <a:ext cx="3278578" cy="106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438715">
            <a:off x="331687" y="957203"/>
            <a:ext cx="3990138" cy="64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287819">
            <a:off x="6836014" y="494586"/>
            <a:ext cx="1876754" cy="1403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Slikovni rezultat za whatsap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689962">
            <a:off x="7655377" y="3742140"/>
            <a:ext cx="968600" cy="968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likovni rezultat za instagram"/>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9750459">
            <a:off x="804073" y="2135056"/>
            <a:ext cx="1175908" cy="11759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likovni rezultat za snapcha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315854" flipH="1">
            <a:off x="7583188" y="5201161"/>
            <a:ext cx="1112978" cy="11129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likovni rezultat za vib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882863">
            <a:off x="743665" y="3912292"/>
            <a:ext cx="765696" cy="7656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likovni rezultat za ask fm"/>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0368161">
            <a:off x="5653958" y="4921650"/>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likovni rezultat za twitt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580077">
            <a:off x="4796961" y="1166794"/>
            <a:ext cx="680600" cy="68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6131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91264" cy="1143000"/>
          </a:xfrm>
        </p:spPr>
        <p:txBody>
          <a:bodyPr/>
          <a:lstStyle/>
          <a:p>
            <a:r>
              <a:rPr lang="hr-HR" sz="4000" dirty="0" smtClean="0">
                <a:latin typeface="Corbel" panose="020B0503020204020204" pitchFamily="34" charset="0"/>
              </a:rPr>
              <a:t>Kako razlikovati nasilje od uobičajenog sukoba?</a:t>
            </a:r>
            <a:endParaRPr lang="en-GB" sz="4000" dirty="0">
              <a:latin typeface="Corbel" panose="020B0503020204020204" pitchFamily="34" charset="0"/>
            </a:endParaRPr>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3532884114"/>
              </p:ext>
            </p:extLst>
          </p:nvPr>
        </p:nvGraphicFramePr>
        <p:xfrm>
          <a:off x="457200" y="1600200"/>
          <a:ext cx="8229600" cy="4271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6453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p:txBody>
          <a:bodyPr/>
          <a:lstStyle/>
          <a:p>
            <a:r>
              <a:rPr lang="pl-PL" altLang="sr-Latn-RS" sz="3600" dirty="0" smtClean="0">
                <a:latin typeface="Corbel" pitchFamily="34" charset="0"/>
                <a:cs typeface="Arial Black" pitchFamily="34" charset="0"/>
              </a:rPr>
              <a:t/>
            </a:r>
            <a:br>
              <a:rPr lang="pl-PL" altLang="sr-Latn-RS" sz="3600" dirty="0" smtClean="0">
                <a:latin typeface="Corbel" pitchFamily="34" charset="0"/>
                <a:cs typeface="Arial Black" pitchFamily="34" charset="0"/>
              </a:rPr>
            </a:br>
            <a:r>
              <a:rPr lang="pl-PL" altLang="sr-Latn-RS" sz="3600" dirty="0" smtClean="0">
                <a:latin typeface="Corbel" pitchFamily="34" charset="0"/>
                <a:cs typeface="Arial Black" pitchFamily="34" charset="0"/>
              </a:rPr>
              <a:t>Kako se elektroničko nasilje razlikuje od drugih oblika nasilja?</a:t>
            </a:r>
            <a:r>
              <a:rPr lang="pl-PL" altLang="sr-Latn-RS" dirty="0" smtClean="0">
                <a:latin typeface="Arial" charset="0"/>
                <a:cs typeface="Arial Black" pitchFamily="34" charset="0"/>
              </a:rPr>
              <a:t/>
            </a:r>
            <a:br>
              <a:rPr lang="pl-PL" altLang="sr-Latn-RS" dirty="0" smtClean="0">
                <a:latin typeface="Arial" charset="0"/>
                <a:cs typeface="Arial Black" pitchFamily="34" charset="0"/>
              </a:rPr>
            </a:br>
            <a:endParaRPr lang="hr-HR" altLang="sr-Latn-RS" dirty="0" smtClean="0">
              <a:latin typeface="Arial" charset="0"/>
              <a:cs typeface="Arial Black" pitchFamily="34" charset="0"/>
            </a:endParaRPr>
          </a:p>
        </p:txBody>
      </p:sp>
      <p:graphicFrame>
        <p:nvGraphicFramePr>
          <p:cNvPr id="3" name="Dijagram 2"/>
          <p:cNvGraphicFramePr/>
          <p:nvPr>
            <p:extLst>
              <p:ext uri="{D42A27DB-BD31-4B8C-83A1-F6EECF244321}">
                <p14:modId xmlns:p14="http://schemas.microsoft.com/office/powerpoint/2010/main" val="631336078"/>
              </p:ext>
            </p:extLst>
          </p:nvPr>
        </p:nvGraphicFramePr>
        <p:xfrm>
          <a:off x="827584" y="1412776"/>
          <a:ext cx="7704856"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8463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hijerarhij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3618</TotalTime>
  <Words>2142</Words>
  <Application>Microsoft Office PowerPoint</Application>
  <PresentationFormat>Prikaz na zaslonu (4:3)</PresentationFormat>
  <Paragraphs>256</Paragraphs>
  <Slides>38</Slides>
  <Notes>14</Notes>
  <HiddenSlides>0</HiddenSlides>
  <MMClips>0</MMClips>
  <ScaleCrop>false</ScaleCrop>
  <HeadingPairs>
    <vt:vector size="4" baseType="variant">
      <vt:variant>
        <vt:lpstr>Tema</vt:lpstr>
      </vt:variant>
      <vt:variant>
        <vt:i4>1</vt:i4>
      </vt:variant>
      <vt:variant>
        <vt:lpstr>Naslovi slajdova</vt:lpstr>
      </vt:variant>
      <vt:variant>
        <vt:i4>38</vt:i4>
      </vt:variant>
    </vt:vector>
  </HeadingPairs>
  <TitlesOfParts>
    <vt:vector size="39" baseType="lpstr">
      <vt:lpstr>hijerarhija</vt:lpstr>
      <vt:lpstr>Elektroničko nasilje – kako zaštititi djecu </vt:lpstr>
      <vt:lpstr>O čemu danas?</vt:lpstr>
      <vt:lpstr>PowerPointova prezentacija</vt:lpstr>
      <vt:lpstr>PowerPointova prezentacija</vt:lpstr>
      <vt:lpstr>Što je elektroničko nasilje?</vt:lpstr>
      <vt:lpstr>Što sve uključuje elektroničko nasilje? (Bhat, 2008)</vt:lpstr>
      <vt:lpstr>PowerPointova prezentacija</vt:lpstr>
      <vt:lpstr>Kako razlikovati nasilje od uobičajenog sukoba?</vt:lpstr>
      <vt:lpstr> Kako se elektroničko nasilje razlikuje od drugih oblika nasilja? </vt:lpstr>
      <vt:lpstr>A koliko djeca, zapravo, koriste društvene mreže?</vt:lpstr>
      <vt:lpstr>PowerPointova prezentacija</vt:lpstr>
      <vt:lpstr>A koliko je često elektroničko nasilje?</vt:lpstr>
      <vt:lpstr>PowerPointova prezentacija</vt:lpstr>
      <vt:lpstr>PowerPointova prezentacija</vt:lpstr>
      <vt:lpstr>Kako prepoznati elektroničko nasilje?</vt:lpstr>
      <vt:lpstr>Kako prepoznati elektroničko nasilje?               </vt:lpstr>
      <vt:lpstr>Smetnje povezane s doživljavanjem elektroničkog nasilja</vt:lpstr>
      <vt:lpstr>Kako spriječiti nasilje na internetu  - prevencija  </vt:lpstr>
      <vt:lpstr>Što mogu roditelji?</vt:lpstr>
      <vt:lpstr>PowerPointova prezentacija</vt:lpstr>
      <vt:lpstr>Što kada se nasilje dogodi?</vt:lpstr>
      <vt:lpstr>Što treba izbjegavati?</vt:lpstr>
      <vt:lpstr>Što mogu roditelji kada je dijete počinitelj nasilja</vt:lpstr>
      <vt:lpstr>Stručna pomoć i podrška</vt:lpstr>
      <vt:lpstr>PowerPointova prezentacija</vt:lpstr>
      <vt:lpstr>Što kažu djeca?</vt:lpstr>
      <vt:lpstr>Što kažu djeca?</vt:lpstr>
      <vt:lpstr>Što kažu djeca?</vt:lpstr>
      <vt:lpstr>Što kažu djeca?</vt:lpstr>
      <vt:lpstr>PowerPointova prezentacija</vt:lpstr>
      <vt:lpstr>Facebook - zaštita od nepoznatih osoba </vt:lpstr>
      <vt:lpstr>Facebook - odobravanje tagova (oznaka) </vt:lpstr>
      <vt:lpstr>Facebook  - zaštita fotografija</vt:lpstr>
      <vt:lpstr>Facebook - provjera </vt:lpstr>
      <vt:lpstr>Što čini Hrabri telefon?</vt:lpstr>
      <vt:lpstr>Hrabri čuvari 2017. </vt:lpstr>
      <vt:lpstr>Pitanja?</vt:lpstr>
      <vt:lpstr>Hvala na pažnji!</vt:lpstr>
    </vt:vector>
  </TitlesOfParts>
  <Company>ACMT - Dubrovnik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ACMT</dc:creator>
  <cp:lastModifiedBy>Mirna</cp:lastModifiedBy>
  <cp:revision>303</cp:revision>
  <cp:lastPrinted>2018-02-21T09:01:00Z</cp:lastPrinted>
  <dcterms:created xsi:type="dcterms:W3CDTF">2006-11-10T12:14:22Z</dcterms:created>
  <dcterms:modified xsi:type="dcterms:W3CDTF">2018-03-13T20:20:54Z</dcterms:modified>
</cp:coreProperties>
</file>